
<file path=[Content_Types].xml><?xml version="1.0" encoding="utf-8"?>
<Types xmlns="http://schemas.openxmlformats.org/package/2006/content-types">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4" r:id="rId2"/>
  </p:sldMasterIdLst>
  <p:notesMasterIdLst>
    <p:notesMasterId r:id="rId11"/>
  </p:notesMasterIdLst>
  <p:sldIdLst>
    <p:sldId id="271" r:id="rId3"/>
    <p:sldId id="272" r:id="rId4"/>
    <p:sldId id="273" r:id="rId5"/>
    <p:sldId id="274" r:id="rId6"/>
    <p:sldId id="275" r:id="rId7"/>
    <p:sldId id="276" r:id="rId8"/>
    <p:sldId id="277" r:id="rId9"/>
    <p:sldId id="278"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9" roundtripDataSignature="AMtx7mguJXZm+6LAEd/Bb+2An2hMt5X60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0"/>
    <p:restoredTop sz="94643"/>
  </p:normalViewPr>
  <p:slideViewPr>
    <p:cSldViewPr snapToGrid="0" snapToObjects="1">
      <p:cViewPr varScale="1">
        <p:scale>
          <a:sx n="120" d="100"/>
          <a:sy n="120" d="100"/>
        </p:scale>
        <p:origin x="256" y="176"/>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3" Type="http://schemas.openxmlformats.org/officeDocument/2006/relationships/slide" Target="slides/slide1.xml"/><Relationship Id="rId7" Type="http://schemas.openxmlformats.org/officeDocument/2006/relationships/slide" Target="slides/slide5.xml"/><Relationship Id="rId33" Type="http://schemas.openxmlformats.org/officeDocument/2006/relationships/tableStyles" Target="tableStyles.xml"/><Relationship Id="rId2" Type="http://schemas.openxmlformats.org/officeDocument/2006/relationships/slideMaster" Target="slideMasters/slideMaster2.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0" name="Google Shape;28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5" name="Google Shape;29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2" name="Google Shape;30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1" name="Google Shape;32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9c24395ea0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g9c24395ea0_0_6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5"/>
        <p:cNvGrpSpPr/>
        <p:nvPr/>
      </p:nvGrpSpPr>
      <p:grpSpPr>
        <a:xfrm>
          <a:off x="0" y="0"/>
          <a:ext cx="0" cy="0"/>
          <a:chOff x="0" y="0"/>
          <a:chExt cx="0" cy="0"/>
        </a:xfrm>
      </p:grpSpPr>
      <p:sp>
        <p:nvSpPr>
          <p:cNvPr id="36" name="Google Shape;3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Four picture, title and content">
  <p:cSld name="2_Four picture, title and content">
    <p:spTree>
      <p:nvGrpSpPr>
        <p:cNvPr id="1" name="Shape 41"/>
        <p:cNvGrpSpPr/>
        <p:nvPr/>
      </p:nvGrpSpPr>
      <p:grpSpPr>
        <a:xfrm>
          <a:off x="0" y="0"/>
          <a:ext cx="0" cy="0"/>
          <a:chOff x="0" y="0"/>
          <a:chExt cx="0" cy="0"/>
        </a:xfrm>
      </p:grpSpPr>
      <p:sp>
        <p:nvSpPr>
          <p:cNvPr id="42" name="Google Shape;42;p29"/>
          <p:cNvSpPr>
            <a:spLocks noGrp="1"/>
          </p:cNvSpPr>
          <p:nvPr>
            <p:ph type="pic" idx="2"/>
          </p:nvPr>
        </p:nvSpPr>
        <p:spPr>
          <a:xfrm>
            <a:off x="7658100" y="1628774"/>
            <a:ext cx="3927475" cy="4387851"/>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10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3" name="Google Shape;43;p29"/>
          <p:cNvSpPr txBox="1">
            <a:spLocks noGrp="1"/>
          </p:cNvSpPr>
          <p:nvPr>
            <p:ph type="title"/>
          </p:nvPr>
        </p:nvSpPr>
        <p:spPr>
          <a:xfrm>
            <a:off x="619126" y="430267"/>
            <a:ext cx="10080000" cy="7200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9"/>
          <p:cNvSpPr txBox="1">
            <a:spLocks noGrp="1"/>
          </p:cNvSpPr>
          <p:nvPr>
            <p:ph type="body" idx="1"/>
          </p:nvPr>
        </p:nvSpPr>
        <p:spPr>
          <a:xfrm>
            <a:off x="619126" y="1159793"/>
            <a:ext cx="10080000" cy="29753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29"/>
          <p:cNvSpPr txBox="1">
            <a:spLocks noGrp="1"/>
          </p:cNvSpPr>
          <p:nvPr>
            <p:ph type="body" idx="3"/>
          </p:nvPr>
        </p:nvSpPr>
        <p:spPr>
          <a:xfrm>
            <a:off x="619126" y="1628775"/>
            <a:ext cx="6753224" cy="4387850"/>
          </a:xfrm>
          <a:prstGeom prst="rect">
            <a:avLst/>
          </a:prstGeom>
          <a:noFill/>
          <a:ln>
            <a:noFill/>
          </a:ln>
        </p:spPr>
        <p:txBody>
          <a:bodyPr spcFirstLastPara="1" wrap="square" lIns="0" tIns="0" rIns="0" bIns="0" anchor="t" anchorCtr="0">
            <a:no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sp>
        <p:nvSpPr>
          <p:cNvPr id="54" name="Google Shape;54;p31"/>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1"/>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6" name="Google Shape;5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9"/>
        <p:cNvGrpSpPr/>
        <p:nvPr/>
      </p:nvGrpSpPr>
      <p:grpSpPr>
        <a:xfrm>
          <a:off x="0" y="0"/>
          <a:ext cx="0" cy="0"/>
          <a:chOff x="0" y="0"/>
          <a:chExt cx="0" cy="0"/>
        </a:xfrm>
      </p:grpSpPr>
      <p:sp>
        <p:nvSpPr>
          <p:cNvPr id="60" name="Google Shape;60;p3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3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2" name="Google Shape;62;p3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3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4" name="Google Shape;64;p3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2"/>
        <p:cNvGrpSpPr/>
        <p:nvPr/>
      </p:nvGrpSpPr>
      <p:grpSpPr>
        <a:xfrm>
          <a:off x="0" y="0"/>
          <a:ext cx="0" cy="0"/>
          <a:chOff x="0" y="0"/>
          <a:chExt cx="0" cy="0"/>
        </a:xfrm>
      </p:grpSpPr>
      <p:sp>
        <p:nvSpPr>
          <p:cNvPr id="73" name="Google Shape;73;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5" name="Google Shape;75;p3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6" name="Google Shape;76;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9"/>
        <p:cNvGrpSpPr/>
        <p:nvPr/>
      </p:nvGrpSpPr>
      <p:grpSpPr>
        <a:xfrm>
          <a:off x="0" y="0"/>
          <a:ext cx="0" cy="0"/>
          <a:chOff x="0" y="0"/>
          <a:chExt cx="0" cy="0"/>
        </a:xfrm>
      </p:grpSpPr>
      <p:sp>
        <p:nvSpPr>
          <p:cNvPr id="80" name="Google Shape;80;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35"/>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 name="Google Shape;82;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3" name="Google Shape;83;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
        <p:cNvGrpSpPr/>
        <p:nvPr/>
      </p:nvGrpSpPr>
      <p:grpSpPr>
        <a:xfrm>
          <a:off x="0" y="0"/>
          <a:ext cx="0" cy="0"/>
          <a:chOff x="0" y="0"/>
          <a:chExt cx="0" cy="0"/>
        </a:xfrm>
      </p:grpSpPr>
      <p:sp>
        <p:nvSpPr>
          <p:cNvPr id="87" name="Google Shape;87;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2"/>
        <p:cNvGrpSpPr/>
        <p:nvPr/>
      </p:nvGrpSpPr>
      <p:grpSpPr>
        <a:xfrm>
          <a:off x="0" y="0"/>
          <a:ext cx="0" cy="0"/>
          <a:chOff x="0" y="0"/>
          <a:chExt cx="0" cy="0"/>
        </a:xfrm>
      </p:grpSpPr>
      <p:sp>
        <p:nvSpPr>
          <p:cNvPr id="93" name="Google Shape;93;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amp;Subtitle">
  <p:cSld name="1_Title&amp;Subtitle">
    <p:spTree>
      <p:nvGrpSpPr>
        <p:cNvPr id="1" name="Shape 98"/>
        <p:cNvGrpSpPr/>
        <p:nvPr/>
      </p:nvGrpSpPr>
      <p:grpSpPr>
        <a:xfrm>
          <a:off x="0" y="0"/>
          <a:ext cx="0" cy="0"/>
          <a:chOff x="0" y="0"/>
          <a:chExt cx="0" cy="0"/>
        </a:xfrm>
      </p:grpSpPr>
      <p:sp>
        <p:nvSpPr>
          <p:cNvPr id="99" name="Google Shape;99;p38"/>
          <p:cNvSpPr txBox="1">
            <a:spLocks noGrp="1"/>
          </p:cNvSpPr>
          <p:nvPr>
            <p:ph type="title"/>
          </p:nvPr>
        </p:nvSpPr>
        <p:spPr>
          <a:xfrm>
            <a:off x="619126" y="430267"/>
            <a:ext cx="10080000" cy="7200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38"/>
          <p:cNvSpPr txBox="1">
            <a:spLocks noGrp="1"/>
          </p:cNvSpPr>
          <p:nvPr>
            <p:ph type="body" idx="1"/>
          </p:nvPr>
        </p:nvSpPr>
        <p:spPr>
          <a:xfrm>
            <a:off x="619126" y="1628775"/>
            <a:ext cx="10966450" cy="4387849"/>
          </a:xfrm>
          <a:prstGeom prst="rect">
            <a:avLst/>
          </a:prstGeom>
          <a:noFill/>
          <a:ln>
            <a:noFill/>
          </a:ln>
        </p:spPr>
        <p:txBody>
          <a:bodyPr spcFirstLastPara="1" wrap="square" lIns="0" tIns="0" rIns="0" bIns="0" anchor="t" anchorCtr="0">
            <a:noAutofit/>
          </a:bodyPr>
          <a:lstStyle>
            <a:lvl1pPr marL="457200" lvl="0" indent="-406400" algn="l">
              <a:lnSpc>
                <a:spcPct val="90000"/>
              </a:lnSpc>
              <a:spcBef>
                <a:spcPts val="1000"/>
              </a:spcBef>
              <a:spcAft>
                <a:spcPts val="0"/>
              </a:spcAft>
              <a:buClr>
                <a:schemeClr val="dk1"/>
              </a:buClr>
              <a:buSzPts val="2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1" name="Google Shape;101;p38"/>
          <p:cNvSpPr txBox="1">
            <a:spLocks noGrp="1"/>
          </p:cNvSpPr>
          <p:nvPr>
            <p:ph type="body" idx="2"/>
          </p:nvPr>
        </p:nvSpPr>
        <p:spPr>
          <a:xfrm>
            <a:off x="619126" y="1159793"/>
            <a:ext cx="10080000" cy="297532"/>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800"/>
              <a:buNone/>
              <a:defRPr sz="18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6"/>
        <p:cNvGrpSpPr/>
        <p:nvPr/>
      </p:nvGrpSpPr>
      <p:grpSpPr>
        <a:xfrm>
          <a:off x="0" y="0"/>
          <a:ext cx="0" cy="0"/>
          <a:chOff x="0" y="0"/>
          <a:chExt cx="0" cy="0"/>
        </a:xfrm>
      </p:grpSpPr>
      <p:sp>
        <p:nvSpPr>
          <p:cNvPr id="107" name="Google Shape;107;g9c24395ea0_0_77"/>
          <p:cNvSpPr txBox="1">
            <a:spLocks noGrp="1"/>
          </p:cNvSpPr>
          <p:nvPr>
            <p:ph type="ctrTitle"/>
          </p:nvPr>
        </p:nvSpPr>
        <p:spPr>
          <a:xfrm>
            <a:off x="415611" y="992767"/>
            <a:ext cx="11360700" cy="27369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5200"/>
              <a:buNone/>
              <a:defRPr sz="5200"/>
            </a:lvl1pPr>
            <a:lvl2pPr lvl="1" algn="ctr" rtl="0">
              <a:lnSpc>
                <a:spcPct val="100000"/>
              </a:lnSpc>
              <a:spcBef>
                <a:spcPts val="0"/>
              </a:spcBef>
              <a:spcAft>
                <a:spcPts val="0"/>
              </a:spcAft>
              <a:buSzPts val="5200"/>
              <a:buNone/>
              <a:defRPr sz="5200"/>
            </a:lvl2pPr>
            <a:lvl3pPr lvl="2" algn="ctr" rtl="0">
              <a:lnSpc>
                <a:spcPct val="100000"/>
              </a:lnSpc>
              <a:spcBef>
                <a:spcPts val="0"/>
              </a:spcBef>
              <a:spcAft>
                <a:spcPts val="0"/>
              </a:spcAft>
              <a:buSzPts val="5200"/>
              <a:buNone/>
              <a:defRPr sz="5200"/>
            </a:lvl3pPr>
            <a:lvl4pPr lvl="3" algn="ctr" rtl="0">
              <a:lnSpc>
                <a:spcPct val="100000"/>
              </a:lnSpc>
              <a:spcBef>
                <a:spcPts val="0"/>
              </a:spcBef>
              <a:spcAft>
                <a:spcPts val="0"/>
              </a:spcAft>
              <a:buSzPts val="5200"/>
              <a:buNone/>
              <a:defRPr sz="5200"/>
            </a:lvl4pPr>
            <a:lvl5pPr lvl="4" algn="ctr" rtl="0">
              <a:lnSpc>
                <a:spcPct val="100000"/>
              </a:lnSpc>
              <a:spcBef>
                <a:spcPts val="0"/>
              </a:spcBef>
              <a:spcAft>
                <a:spcPts val="0"/>
              </a:spcAft>
              <a:buSzPts val="5200"/>
              <a:buNone/>
              <a:defRPr sz="5200"/>
            </a:lvl5pPr>
            <a:lvl6pPr lvl="5" algn="ctr" rtl="0">
              <a:lnSpc>
                <a:spcPct val="100000"/>
              </a:lnSpc>
              <a:spcBef>
                <a:spcPts val="0"/>
              </a:spcBef>
              <a:spcAft>
                <a:spcPts val="0"/>
              </a:spcAft>
              <a:buSzPts val="5200"/>
              <a:buNone/>
              <a:defRPr sz="5200"/>
            </a:lvl6pPr>
            <a:lvl7pPr lvl="6" algn="ctr" rtl="0">
              <a:lnSpc>
                <a:spcPct val="100000"/>
              </a:lnSpc>
              <a:spcBef>
                <a:spcPts val="0"/>
              </a:spcBef>
              <a:spcAft>
                <a:spcPts val="0"/>
              </a:spcAft>
              <a:buSzPts val="5200"/>
              <a:buNone/>
              <a:defRPr sz="5200"/>
            </a:lvl7pPr>
            <a:lvl8pPr lvl="7" algn="ctr" rtl="0">
              <a:lnSpc>
                <a:spcPct val="100000"/>
              </a:lnSpc>
              <a:spcBef>
                <a:spcPts val="0"/>
              </a:spcBef>
              <a:spcAft>
                <a:spcPts val="0"/>
              </a:spcAft>
              <a:buSzPts val="5200"/>
              <a:buNone/>
              <a:defRPr sz="5200"/>
            </a:lvl8pPr>
            <a:lvl9pPr lvl="8" algn="ctr" rtl="0">
              <a:lnSpc>
                <a:spcPct val="100000"/>
              </a:lnSpc>
              <a:spcBef>
                <a:spcPts val="0"/>
              </a:spcBef>
              <a:spcAft>
                <a:spcPts val="0"/>
              </a:spcAft>
              <a:buSzPts val="5200"/>
              <a:buNone/>
              <a:defRPr sz="5200"/>
            </a:lvl9pPr>
          </a:lstStyle>
          <a:p>
            <a:endParaRPr/>
          </a:p>
        </p:txBody>
      </p:sp>
      <p:sp>
        <p:nvSpPr>
          <p:cNvPr id="108" name="Google Shape;108;g9c24395ea0_0_77"/>
          <p:cNvSpPr txBox="1">
            <a:spLocks noGrp="1"/>
          </p:cNvSpPr>
          <p:nvPr>
            <p:ph type="subTitle" idx="1"/>
          </p:nvPr>
        </p:nvSpPr>
        <p:spPr>
          <a:xfrm>
            <a:off x="415600" y="3778833"/>
            <a:ext cx="11360700" cy="10569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9" name="Google Shape;109;g9c24395ea0_0_77"/>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0"/>
        <p:cNvGrpSpPr/>
        <p:nvPr/>
      </p:nvGrpSpPr>
      <p:grpSpPr>
        <a:xfrm>
          <a:off x="0" y="0"/>
          <a:ext cx="0" cy="0"/>
          <a:chOff x="0" y="0"/>
          <a:chExt cx="0" cy="0"/>
        </a:xfrm>
      </p:grpSpPr>
      <p:sp>
        <p:nvSpPr>
          <p:cNvPr id="111" name="Google Shape;111;g9c24395ea0_0_81"/>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2" name="Google Shape;112;g9c24395ea0_0_81"/>
          <p:cNvSpPr txBox="1">
            <a:spLocks noGrp="1"/>
          </p:cNvSpPr>
          <p:nvPr>
            <p:ph type="body" idx="1"/>
          </p:nvPr>
        </p:nvSpPr>
        <p:spPr>
          <a:xfrm>
            <a:off x="415600" y="1536633"/>
            <a:ext cx="11360700" cy="4555200"/>
          </a:xfrm>
          <a:prstGeom prst="rect">
            <a:avLst/>
          </a:prstGeom>
          <a:noFill/>
          <a:ln>
            <a:noFill/>
          </a:ln>
        </p:spPr>
        <p:txBody>
          <a:bodyPr spcFirstLastPara="1" wrap="square" lIns="91425" tIns="91425" rIns="91425" bIns="91425" anchor="t"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113" name="Google Shape;113;g9c24395ea0_0_8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14"/>
        <p:cNvGrpSpPr/>
        <p:nvPr/>
      </p:nvGrpSpPr>
      <p:grpSpPr>
        <a:xfrm>
          <a:off x="0" y="0"/>
          <a:ext cx="0" cy="0"/>
          <a:chOff x="0" y="0"/>
          <a:chExt cx="0" cy="0"/>
        </a:xfrm>
      </p:grpSpPr>
      <p:sp>
        <p:nvSpPr>
          <p:cNvPr id="115" name="Google Shape;115;g9c24395ea0_0_85"/>
          <p:cNvSpPr txBox="1">
            <a:spLocks noGrp="1"/>
          </p:cNvSpPr>
          <p:nvPr>
            <p:ph type="title"/>
          </p:nvPr>
        </p:nvSpPr>
        <p:spPr>
          <a:xfrm>
            <a:off x="415600" y="2867800"/>
            <a:ext cx="11360700" cy="11223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3600"/>
              <a:buNone/>
              <a:defRPr sz="3600"/>
            </a:lvl1pPr>
            <a:lvl2pPr lvl="1" algn="ctr" rtl="0">
              <a:lnSpc>
                <a:spcPct val="100000"/>
              </a:lnSpc>
              <a:spcBef>
                <a:spcPts val="0"/>
              </a:spcBef>
              <a:spcAft>
                <a:spcPts val="0"/>
              </a:spcAft>
              <a:buSzPts val="3600"/>
              <a:buNone/>
              <a:defRPr sz="3600"/>
            </a:lvl2pPr>
            <a:lvl3pPr lvl="2" algn="ctr" rtl="0">
              <a:lnSpc>
                <a:spcPct val="100000"/>
              </a:lnSpc>
              <a:spcBef>
                <a:spcPts val="0"/>
              </a:spcBef>
              <a:spcAft>
                <a:spcPts val="0"/>
              </a:spcAft>
              <a:buSzPts val="3600"/>
              <a:buNone/>
              <a:defRPr sz="3600"/>
            </a:lvl3pPr>
            <a:lvl4pPr lvl="3" algn="ctr" rtl="0">
              <a:lnSpc>
                <a:spcPct val="100000"/>
              </a:lnSpc>
              <a:spcBef>
                <a:spcPts val="0"/>
              </a:spcBef>
              <a:spcAft>
                <a:spcPts val="0"/>
              </a:spcAft>
              <a:buSzPts val="3600"/>
              <a:buNone/>
              <a:defRPr sz="3600"/>
            </a:lvl4pPr>
            <a:lvl5pPr lvl="4" algn="ctr" rtl="0">
              <a:lnSpc>
                <a:spcPct val="100000"/>
              </a:lnSpc>
              <a:spcBef>
                <a:spcPts val="0"/>
              </a:spcBef>
              <a:spcAft>
                <a:spcPts val="0"/>
              </a:spcAft>
              <a:buSzPts val="3600"/>
              <a:buNone/>
              <a:defRPr sz="3600"/>
            </a:lvl5pPr>
            <a:lvl6pPr lvl="5" algn="ctr" rtl="0">
              <a:lnSpc>
                <a:spcPct val="100000"/>
              </a:lnSpc>
              <a:spcBef>
                <a:spcPts val="0"/>
              </a:spcBef>
              <a:spcAft>
                <a:spcPts val="0"/>
              </a:spcAft>
              <a:buSzPts val="3600"/>
              <a:buNone/>
              <a:defRPr sz="3600"/>
            </a:lvl6pPr>
            <a:lvl7pPr lvl="6" algn="ctr" rtl="0">
              <a:lnSpc>
                <a:spcPct val="100000"/>
              </a:lnSpc>
              <a:spcBef>
                <a:spcPts val="0"/>
              </a:spcBef>
              <a:spcAft>
                <a:spcPts val="0"/>
              </a:spcAft>
              <a:buSzPts val="3600"/>
              <a:buNone/>
              <a:defRPr sz="3600"/>
            </a:lvl7pPr>
            <a:lvl8pPr lvl="7" algn="ctr" rtl="0">
              <a:lnSpc>
                <a:spcPct val="100000"/>
              </a:lnSpc>
              <a:spcBef>
                <a:spcPts val="0"/>
              </a:spcBef>
              <a:spcAft>
                <a:spcPts val="0"/>
              </a:spcAft>
              <a:buSzPts val="3600"/>
              <a:buNone/>
              <a:defRPr sz="3600"/>
            </a:lvl8pPr>
            <a:lvl9pPr lvl="8" algn="ctr" rtl="0">
              <a:lnSpc>
                <a:spcPct val="100000"/>
              </a:lnSpc>
              <a:spcBef>
                <a:spcPts val="0"/>
              </a:spcBef>
              <a:spcAft>
                <a:spcPts val="0"/>
              </a:spcAft>
              <a:buSzPts val="3600"/>
              <a:buNone/>
              <a:defRPr sz="3600"/>
            </a:lvl9pPr>
          </a:lstStyle>
          <a:p>
            <a:endParaRPr/>
          </a:p>
        </p:txBody>
      </p:sp>
      <p:sp>
        <p:nvSpPr>
          <p:cNvPr id="116" name="Google Shape;116;g9c24395ea0_0_85"/>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7"/>
        <p:cNvGrpSpPr/>
        <p:nvPr/>
      </p:nvGrpSpPr>
      <p:grpSpPr>
        <a:xfrm>
          <a:off x="0" y="0"/>
          <a:ext cx="0" cy="0"/>
          <a:chOff x="0" y="0"/>
          <a:chExt cx="0" cy="0"/>
        </a:xfrm>
      </p:grpSpPr>
      <p:sp>
        <p:nvSpPr>
          <p:cNvPr id="118" name="Google Shape;118;g9c24395ea0_0_88"/>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19" name="Google Shape;119;g9c24395ea0_0_88"/>
          <p:cNvSpPr txBox="1">
            <a:spLocks noGrp="1"/>
          </p:cNvSpPr>
          <p:nvPr>
            <p:ph type="body" idx="1"/>
          </p:nvPr>
        </p:nvSpPr>
        <p:spPr>
          <a:xfrm>
            <a:off x="415600" y="1536633"/>
            <a:ext cx="5333100" cy="45552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120" name="Google Shape;120;g9c24395ea0_0_88"/>
          <p:cNvSpPr txBox="1">
            <a:spLocks noGrp="1"/>
          </p:cNvSpPr>
          <p:nvPr>
            <p:ph type="body" idx="2"/>
          </p:nvPr>
        </p:nvSpPr>
        <p:spPr>
          <a:xfrm>
            <a:off x="6443200" y="1536633"/>
            <a:ext cx="5333100" cy="4555200"/>
          </a:xfrm>
          <a:prstGeom prst="rect">
            <a:avLst/>
          </a:prstGeom>
          <a:noFill/>
          <a:ln>
            <a:noFill/>
          </a:ln>
        </p:spPr>
        <p:txBody>
          <a:bodyPr spcFirstLastPara="1" wrap="square" lIns="91425" tIns="91425" rIns="91425" bIns="91425" anchor="t" anchorCtr="0">
            <a:noAutofit/>
          </a:bodyPr>
          <a:lstStyle>
            <a:lvl1pPr marL="457200" lvl="0" indent="-317500" algn="l" rtl="0">
              <a:lnSpc>
                <a:spcPct val="115000"/>
              </a:lnSpc>
              <a:spcBef>
                <a:spcPts val="0"/>
              </a:spcBef>
              <a:spcAft>
                <a:spcPts val="0"/>
              </a:spcAft>
              <a:buSzPts val="1400"/>
              <a:buChar char="●"/>
              <a:defRPr sz="14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121" name="Google Shape;121;g9c24395ea0_0_88"/>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2"/>
        <p:cNvGrpSpPr/>
        <p:nvPr/>
      </p:nvGrpSpPr>
      <p:grpSpPr>
        <a:xfrm>
          <a:off x="0" y="0"/>
          <a:ext cx="0" cy="0"/>
          <a:chOff x="0" y="0"/>
          <a:chExt cx="0" cy="0"/>
        </a:xfrm>
      </p:grpSpPr>
      <p:sp>
        <p:nvSpPr>
          <p:cNvPr id="123" name="Google Shape;123;g9c24395ea0_0_93"/>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Autofit/>
          </a:bodyPr>
          <a:lstStyle>
            <a:lvl1pPr lvl="0" algn="l" rtl="0">
              <a:lnSpc>
                <a:spcPct val="100000"/>
              </a:lnSpc>
              <a:spcBef>
                <a:spcPts val="0"/>
              </a:spcBef>
              <a:spcAft>
                <a:spcPts val="0"/>
              </a:spcAft>
              <a:buSzPts val="2800"/>
              <a:buNone/>
              <a:defRPr/>
            </a:lvl1pPr>
            <a:lvl2pPr lvl="1" algn="l" rtl="0">
              <a:lnSpc>
                <a:spcPct val="100000"/>
              </a:lnSpc>
              <a:spcBef>
                <a:spcPts val="0"/>
              </a:spcBef>
              <a:spcAft>
                <a:spcPts val="0"/>
              </a:spcAft>
              <a:buSzPts val="2800"/>
              <a:buNone/>
              <a:defRPr/>
            </a:lvl2pPr>
            <a:lvl3pPr lvl="2" algn="l" rtl="0">
              <a:lnSpc>
                <a:spcPct val="100000"/>
              </a:lnSpc>
              <a:spcBef>
                <a:spcPts val="0"/>
              </a:spcBef>
              <a:spcAft>
                <a:spcPts val="0"/>
              </a:spcAft>
              <a:buSzPts val="2800"/>
              <a:buNone/>
              <a:defRPr/>
            </a:lvl3pPr>
            <a:lvl4pPr lvl="3" algn="l" rtl="0">
              <a:lnSpc>
                <a:spcPct val="100000"/>
              </a:lnSpc>
              <a:spcBef>
                <a:spcPts val="0"/>
              </a:spcBef>
              <a:spcAft>
                <a:spcPts val="0"/>
              </a:spcAft>
              <a:buSzPts val="2800"/>
              <a:buNone/>
              <a:defRPr/>
            </a:lvl4pPr>
            <a:lvl5pPr lvl="4" algn="l" rtl="0">
              <a:lnSpc>
                <a:spcPct val="100000"/>
              </a:lnSpc>
              <a:spcBef>
                <a:spcPts val="0"/>
              </a:spcBef>
              <a:spcAft>
                <a:spcPts val="0"/>
              </a:spcAft>
              <a:buSzPts val="2800"/>
              <a:buNone/>
              <a:defRPr/>
            </a:lvl5pPr>
            <a:lvl6pPr lvl="5" algn="l" rtl="0">
              <a:lnSpc>
                <a:spcPct val="100000"/>
              </a:lnSpc>
              <a:spcBef>
                <a:spcPts val="0"/>
              </a:spcBef>
              <a:spcAft>
                <a:spcPts val="0"/>
              </a:spcAft>
              <a:buSzPts val="2800"/>
              <a:buNone/>
              <a:defRPr/>
            </a:lvl6pPr>
            <a:lvl7pPr lvl="6" algn="l" rtl="0">
              <a:lnSpc>
                <a:spcPct val="100000"/>
              </a:lnSpc>
              <a:spcBef>
                <a:spcPts val="0"/>
              </a:spcBef>
              <a:spcAft>
                <a:spcPts val="0"/>
              </a:spcAft>
              <a:buSzPts val="2800"/>
              <a:buNone/>
              <a:defRPr/>
            </a:lvl7pPr>
            <a:lvl8pPr lvl="7" algn="l" rtl="0">
              <a:lnSpc>
                <a:spcPct val="100000"/>
              </a:lnSpc>
              <a:spcBef>
                <a:spcPts val="0"/>
              </a:spcBef>
              <a:spcAft>
                <a:spcPts val="0"/>
              </a:spcAft>
              <a:buSzPts val="2800"/>
              <a:buNone/>
              <a:defRPr/>
            </a:lvl8pPr>
            <a:lvl9pPr lvl="8" algn="l" rtl="0">
              <a:lnSpc>
                <a:spcPct val="100000"/>
              </a:lnSpc>
              <a:spcBef>
                <a:spcPts val="0"/>
              </a:spcBef>
              <a:spcAft>
                <a:spcPts val="0"/>
              </a:spcAft>
              <a:buSzPts val="2800"/>
              <a:buNone/>
              <a:defRPr/>
            </a:lvl9pPr>
          </a:lstStyle>
          <a:p>
            <a:endParaRPr/>
          </a:p>
        </p:txBody>
      </p:sp>
      <p:sp>
        <p:nvSpPr>
          <p:cNvPr id="124" name="Google Shape;124;g9c24395ea0_0_93"/>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25"/>
        <p:cNvGrpSpPr/>
        <p:nvPr/>
      </p:nvGrpSpPr>
      <p:grpSpPr>
        <a:xfrm>
          <a:off x="0" y="0"/>
          <a:ext cx="0" cy="0"/>
          <a:chOff x="0" y="0"/>
          <a:chExt cx="0" cy="0"/>
        </a:xfrm>
      </p:grpSpPr>
      <p:sp>
        <p:nvSpPr>
          <p:cNvPr id="126" name="Google Shape;126;g9c24395ea0_0_96"/>
          <p:cNvSpPr txBox="1">
            <a:spLocks noGrp="1"/>
          </p:cNvSpPr>
          <p:nvPr>
            <p:ph type="title"/>
          </p:nvPr>
        </p:nvSpPr>
        <p:spPr>
          <a:xfrm>
            <a:off x="415600" y="740800"/>
            <a:ext cx="3744000" cy="1007700"/>
          </a:xfrm>
          <a:prstGeom prst="rect">
            <a:avLst/>
          </a:prstGeom>
          <a:noFill/>
          <a:ln>
            <a:noFill/>
          </a:ln>
        </p:spPr>
        <p:txBody>
          <a:bodyPr spcFirstLastPara="1" wrap="square" lIns="91425" tIns="91425" rIns="91425" bIns="91425" anchor="b" anchorCtr="0">
            <a:noAutofit/>
          </a:bodyPr>
          <a:lstStyle>
            <a:lvl1pPr lvl="0" algn="l" rtl="0">
              <a:lnSpc>
                <a:spcPct val="100000"/>
              </a:lnSpc>
              <a:spcBef>
                <a:spcPts val="0"/>
              </a:spcBef>
              <a:spcAft>
                <a:spcPts val="0"/>
              </a:spcAft>
              <a:buSzPts val="2400"/>
              <a:buNone/>
              <a:defRPr sz="2400"/>
            </a:lvl1pPr>
            <a:lvl2pPr lvl="1" algn="l" rtl="0">
              <a:lnSpc>
                <a:spcPct val="100000"/>
              </a:lnSpc>
              <a:spcBef>
                <a:spcPts val="0"/>
              </a:spcBef>
              <a:spcAft>
                <a:spcPts val="0"/>
              </a:spcAft>
              <a:buSzPts val="2400"/>
              <a:buNone/>
              <a:defRPr sz="2400"/>
            </a:lvl2pPr>
            <a:lvl3pPr lvl="2" algn="l" rtl="0">
              <a:lnSpc>
                <a:spcPct val="100000"/>
              </a:lnSpc>
              <a:spcBef>
                <a:spcPts val="0"/>
              </a:spcBef>
              <a:spcAft>
                <a:spcPts val="0"/>
              </a:spcAft>
              <a:buSzPts val="2400"/>
              <a:buNone/>
              <a:defRPr sz="2400"/>
            </a:lvl3pPr>
            <a:lvl4pPr lvl="3" algn="l" rtl="0">
              <a:lnSpc>
                <a:spcPct val="100000"/>
              </a:lnSpc>
              <a:spcBef>
                <a:spcPts val="0"/>
              </a:spcBef>
              <a:spcAft>
                <a:spcPts val="0"/>
              </a:spcAft>
              <a:buSzPts val="2400"/>
              <a:buNone/>
              <a:defRPr sz="2400"/>
            </a:lvl4pPr>
            <a:lvl5pPr lvl="4" algn="l" rtl="0">
              <a:lnSpc>
                <a:spcPct val="100000"/>
              </a:lnSpc>
              <a:spcBef>
                <a:spcPts val="0"/>
              </a:spcBef>
              <a:spcAft>
                <a:spcPts val="0"/>
              </a:spcAft>
              <a:buSzPts val="2400"/>
              <a:buNone/>
              <a:defRPr sz="2400"/>
            </a:lvl5pPr>
            <a:lvl6pPr lvl="5" algn="l" rtl="0">
              <a:lnSpc>
                <a:spcPct val="100000"/>
              </a:lnSpc>
              <a:spcBef>
                <a:spcPts val="0"/>
              </a:spcBef>
              <a:spcAft>
                <a:spcPts val="0"/>
              </a:spcAft>
              <a:buSzPts val="2400"/>
              <a:buNone/>
              <a:defRPr sz="2400"/>
            </a:lvl6pPr>
            <a:lvl7pPr lvl="6" algn="l" rtl="0">
              <a:lnSpc>
                <a:spcPct val="100000"/>
              </a:lnSpc>
              <a:spcBef>
                <a:spcPts val="0"/>
              </a:spcBef>
              <a:spcAft>
                <a:spcPts val="0"/>
              </a:spcAft>
              <a:buSzPts val="2400"/>
              <a:buNone/>
              <a:defRPr sz="2400"/>
            </a:lvl7pPr>
            <a:lvl8pPr lvl="7" algn="l" rtl="0">
              <a:lnSpc>
                <a:spcPct val="100000"/>
              </a:lnSpc>
              <a:spcBef>
                <a:spcPts val="0"/>
              </a:spcBef>
              <a:spcAft>
                <a:spcPts val="0"/>
              </a:spcAft>
              <a:buSzPts val="2400"/>
              <a:buNone/>
              <a:defRPr sz="2400"/>
            </a:lvl8pPr>
            <a:lvl9pPr lvl="8" algn="l" rtl="0">
              <a:lnSpc>
                <a:spcPct val="100000"/>
              </a:lnSpc>
              <a:spcBef>
                <a:spcPts val="0"/>
              </a:spcBef>
              <a:spcAft>
                <a:spcPts val="0"/>
              </a:spcAft>
              <a:buSzPts val="2400"/>
              <a:buNone/>
              <a:defRPr sz="2400"/>
            </a:lvl9pPr>
          </a:lstStyle>
          <a:p>
            <a:endParaRPr/>
          </a:p>
        </p:txBody>
      </p:sp>
      <p:sp>
        <p:nvSpPr>
          <p:cNvPr id="127" name="Google Shape;127;g9c24395ea0_0_96"/>
          <p:cNvSpPr txBox="1">
            <a:spLocks noGrp="1"/>
          </p:cNvSpPr>
          <p:nvPr>
            <p:ph type="body" idx="1"/>
          </p:nvPr>
        </p:nvSpPr>
        <p:spPr>
          <a:xfrm>
            <a:off x="415600" y="1852800"/>
            <a:ext cx="3744000" cy="4239300"/>
          </a:xfrm>
          <a:prstGeom prst="rect">
            <a:avLst/>
          </a:prstGeom>
          <a:noFill/>
          <a:ln>
            <a:noFill/>
          </a:ln>
        </p:spPr>
        <p:txBody>
          <a:bodyPr spcFirstLastPara="1" wrap="square" lIns="91425" tIns="91425" rIns="91425" bIns="91425" anchor="t" anchorCtr="0">
            <a:noAutofit/>
          </a:bodyPr>
          <a:lstStyle>
            <a:lvl1pPr marL="457200" lvl="0" indent="-304800" algn="l" rtl="0">
              <a:lnSpc>
                <a:spcPct val="115000"/>
              </a:lnSpc>
              <a:spcBef>
                <a:spcPts val="0"/>
              </a:spcBef>
              <a:spcAft>
                <a:spcPts val="0"/>
              </a:spcAft>
              <a:buSzPts val="1200"/>
              <a:buChar char="●"/>
              <a:defRPr sz="1200"/>
            </a:lvl1pPr>
            <a:lvl2pPr marL="914400" lvl="1" indent="-304800" algn="l" rtl="0">
              <a:lnSpc>
                <a:spcPct val="115000"/>
              </a:lnSpc>
              <a:spcBef>
                <a:spcPts val="1600"/>
              </a:spcBef>
              <a:spcAft>
                <a:spcPts val="0"/>
              </a:spcAft>
              <a:buSzPts val="1200"/>
              <a:buChar char="○"/>
              <a:defRPr sz="1200"/>
            </a:lvl2pPr>
            <a:lvl3pPr marL="1371600" lvl="2" indent="-304800" algn="l" rtl="0">
              <a:lnSpc>
                <a:spcPct val="115000"/>
              </a:lnSpc>
              <a:spcBef>
                <a:spcPts val="1600"/>
              </a:spcBef>
              <a:spcAft>
                <a:spcPts val="0"/>
              </a:spcAft>
              <a:buSzPts val="1200"/>
              <a:buChar char="■"/>
              <a:defRPr sz="1200"/>
            </a:lvl3pPr>
            <a:lvl4pPr marL="1828800" lvl="3" indent="-304800" algn="l" rtl="0">
              <a:lnSpc>
                <a:spcPct val="115000"/>
              </a:lnSpc>
              <a:spcBef>
                <a:spcPts val="1600"/>
              </a:spcBef>
              <a:spcAft>
                <a:spcPts val="0"/>
              </a:spcAft>
              <a:buSzPts val="1200"/>
              <a:buChar char="●"/>
              <a:defRPr sz="1200"/>
            </a:lvl4pPr>
            <a:lvl5pPr marL="2286000" lvl="4" indent="-304800" algn="l" rtl="0">
              <a:lnSpc>
                <a:spcPct val="115000"/>
              </a:lnSpc>
              <a:spcBef>
                <a:spcPts val="1600"/>
              </a:spcBef>
              <a:spcAft>
                <a:spcPts val="0"/>
              </a:spcAft>
              <a:buSzPts val="1200"/>
              <a:buChar char="○"/>
              <a:defRPr sz="1200"/>
            </a:lvl5pPr>
            <a:lvl6pPr marL="2743200" lvl="5" indent="-304800" algn="l" rtl="0">
              <a:lnSpc>
                <a:spcPct val="115000"/>
              </a:lnSpc>
              <a:spcBef>
                <a:spcPts val="1600"/>
              </a:spcBef>
              <a:spcAft>
                <a:spcPts val="0"/>
              </a:spcAft>
              <a:buSzPts val="1200"/>
              <a:buChar char="■"/>
              <a:defRPr sz="1200"/>
            </a:lvl6pPr>
            <a:lvl7pPr marL="3200400" lvl="6" indent="-304800" algn="l" rtl="0">
              <a:lnSpc>
                <a:spcPct val="115000"/>
              </a:lnSpc>
              <a:spcBef>
                <a:spcPts val="1600"/>
              </a:spcBef>
              <a:spcAft>
                <a:spcPts val="0"/>
              </a:spcAft>
              <a:buSzPts val="1200"/>
              <a:buChar char="●"/>
              <a:defRPr sz="1200"/>
            </a:lvl7pPr>
            <a:lvl8pPr marL="3657600" lvl="7" indent="-304800" algn="l" rtl="0">
              <a:lnSpc>
                <a:spcPct val="115000"/>
              </a:lnSpc>
              <a:spcBef>
                <a:spcPts val="1600"/>
              </a:spcBef>
              <a:spcAft>
                <a:spcPts val="0"/>
              </a:spcAft>
              <a:buSzPts val="1200"/>
              <a:buChar char="○"/>
              <a:defRPr sz="1200"/>
            </a:lvl8pPr>
            <a:lvl9pPr marL="4114800" lvl="8" indent="-304800" algn="l" rtl="0">
              <a:lnSpc>
                <a:spcPct val="115000"/>
              </a:lnSpc>
              <a:spcBef>
                <a:spcPts val="1600"/>
              </a:spcBef>
              <a:spcAft>
                <a:spcPts val="1600"/>
              </a:spcAft>
              <a:buSzPts val="1200"/>
              <a:buChar char="■"/>
              <a:defRPr sz="1200"/>
            </a:lvl9pPr>
          </a:lstStyle>
          <a:p>
            <a:endParaRPr/>
          </a:p>
        </p:txBody>
      </p:sp>
      <p:sp>
        <p:nvSpPr>
          <p:cNvPr id="128" name="Google Shape;128;g9c24395ea0_0_96"/>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9"/>
        <p:cNvGrpSpPr/>
        <p:nvPr/>
      </p:nvGrpSpPr>
      <p:grpSpPr>
        <a:xfrm>
          <a:off x="0" y="0"/>
          <a:ext cx="0" cy="0"/>
          <a:chOff x="0" y="0"/>
          <a:chExt cx="0" cy="0"/>
        </a:xfrm>
      </p:grpSpPr>
      <p:sp>
        <p:nvSpPr>
          <p:cNvPr id="130" name="Google Shape;130;g9c24395ea0_0_100"/>
          <p:cNvSpPr txBox="1">
            <a:spLocks noGrp="1"/>
          </p:cNvSpPr>
          <p:nvPr>
            <p:ph type="title"/>
          </p:nvPr>
        </p:nvSpPr>
        <p:spPr>
          <a:xfrm>
            <a:off x="653667" y="600200"/>
            <a:ext cx="8490300" cy="5454300"/>
          </a:xfrm>
          <a:prstGeom prst="rect">
            <a:avLst/>
          </a:prstGeom>
          <a:noFill/>
          <a:ln>
            <a:noFill/>
          </a:ln>
        </p:spPr>
        <p:txBody>
          <a:bodyPr spcFirstLastPara="1" wrap="square" lIns="91425" tIns="91425" rIns="91425" bIns="91425" anchor="ctr" anchorCtr="0">
            <a:noAutofit/>
          </a:bodyPr>
          <a:lstStyle>
            <a:lvl1pPr lvl="0" algn="l" rtl="0">
              <a:lnSpc>
                <a:spcPct val="100000"/>
              </a:lnSpc>
              <a:spcBef>
                <a:spcPts val="0"/>
              </a:spcBef>
              <a:spcAft>
                <a:spcPts val="0"/>
              </a:spcAft>
              <a:buSzPts val="4800"/>
              <a:buNone/>
              <a:defRPr sz="4800"/>
            </a:lvl1pPr>
            <a:lvl2pPr lvl="1" algn="l" rtl="0">
              <a:lnSpc>
                <a:spcPct val="100000"/>
              </a:lnSpc>
              <a:spcBef>
                <a:spcPts val="0"/>
              </a:spcBef>
              <a:spcAft>
                <a:spcPts val="0"/>
              </a:spcAft>
              <a:buSzPts val="4800"/>
              <a:buNone/>
              <a:defRPr sz="4800"/>
            </a:lvl2pPr>
            <a:lvl3pPr lvl="2" algn="l" rtl="0">
              <a:lnSpc>
                <a:spcPct val="100000"/>
              </a:lnSpc>
              <a:spcBef>
                <a:spcPts val="0"/>
              </a:spcBef>
              <a:spcAft>
                <a:spcPts val="0"/>
              </a:spcAft>
              <a:buSzPts val="4800"/>
              <a:buNone/>
              <a:defRPr sz="4800"/>
            </a:lvl3pPr>
            <a:lvl4pPr lvl="3" algn="l" rtl="0">
              <a:lnSpc>
                <a:spcPct val="100000"/>
              </a:lnSpc>
              <a:spcBef>
                <a:spcPts val="0"/>
              </a:spcBef>
              <a:spcAft>
                <a:spcPts val="0"/>
              </a:spcAft>
              <a:buSzPts val="4800"/>
              <a:buNone/>
              <a:defRPr sz="4800"/>
            </a:lvl4pPr>
            <a:lvl5pPr lvl="4" algn="l" rtl="0">
              <a:lnSpc>
                <a:spcPct val="100000"/>
              </a:lnSpc>
              <a:spcBef>
                <a:spcPts val="0"/>
              </a:spcBef>
              <a:spcAft>
                <a:spcPts val="0"/>
              </a:spcAft>
              <a:buSzPts val="4800"/>
              <a:buNone/>
              <a:defRPr sz="4800"/>
            </a:lvl5pPr>
            <a:lvl6pPr lvl="5" algn="l" rtl="0">
              <a:lnSpc>
                <a:spcPct val="100000"/>
              </a:lnSpc>
              <a:spcBef>
                <a:spcPts val="0"/>
              </a:spcBef>
              <a:spcAft>
                <a:spcPts val="0"/>
              </a:spcAft>
              <a:buSzPts val="4800"/>
              <a:buNone/>
              <a:defRPr sz="4800"/>
            </a:lvl6pPr>
            <a:lvl7pPr lvl="6" algn="l" rtl="0">
              <a:lnSpc>
                <a:spcPct val="100000"/>
              </a:lnSpc>
              <a:spcBef>
                <a:spcPts val="0"/>
              </a:spcBef>
              <a:spcAft>
                <a:spcPts val="0"/>
              </a:spcAft>
              <a:buSzPts val="4800"/>
              <a:buNone/>
              <a:defRPr sz="4800"/>
            </a:lvl7pPr>
            <a:lvl8pPr lvl="7" algn="l" rtl="0">
              <a:lnSpc>
                <a:spcPct val="100000"/>
              </a:lnSpc>
              <a:spcBef>
                <a:spcPts val="0"/>
              </a:spcBef>
              <a:spcAft>
                <a:spcPts val="0"/>
              </a:spcAft>
              <a:buSzPts val="4800"/>
              <a:buNone/>
              <a:defRPr sz="4800"/>
            </a:lvl8pPr>
            <a:lvl9pPr lvl="8" algn="l" rtl="0">
              <a:lnSpc>
                <a:spcPct val="100000"/>
              </a:lnSpc>
              <a:spcBef>
                <a:spcPts val="0"/>
              </a:spcBef>
              <a:spcAft>
                <a:spcPts val="0"/>
              </a:spcAft>
              <a:buSzPts val="4800"/>
              <a:buNone/>
              <a:defRPr sz="4800"/>
            </a:lvl9pPr>
          </a:lstStyle>
          <a:p>
            <a:endParaRPr/>
          </a:p>
        </p:txBody>
      </p:sp>
      <p:sp>
        <p:nvSpPr>
          <p:cNvPr id="131" name="Google Shape;131;g9c24395ea0_0_10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2"/>
        <p:cNvGrpSpPr/>
        <p:nvPr/>
      </p:nvGrpSpPr>
      <p:grpSpPr>
        <a:xfrm>
          <a:off x="0" y="0"/>
          <a:ext cx="0" cy="0"/>
          <a:chOff x="0" y="0"/>
          <a:chExt cx="0" cy="0"/>
        </a:xfrm>
      </p:grpSpPr>
      <p:sp>
        <p:nvSpPr>
          <p:cNvPr id="133" name="Google Shape;133;g9c24395ea0_0_103"/>
          <p:cNvSpPr/>
          <p:nvPr/>
        </p:nvSpPr>
        <p:spPr>
          <a:xfrm>
            <a:off x="6096000" y="-167"/>
            <a:ext cx="6096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4" name="Google Shape;134;g9c24395ea0_0_103"/>
          <p:cNvSpPr txBox="1">
            <a:spLocks noGrp="1"/>
          </p:cNvSpPr>
          <p:nvPr>
            <p:ph type="title"/>
          </p:nvPr>
        </p:nvSpPr>
        <p:spPr>
          <a:xfrm>
            <a:off x="354000" y="1644233"/>
            <a:ext cx="5393700" cy="19764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4200"/>
              <a:buNone/>
              <a:defRPr sz="4200"/>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135" name="Google Shape;135;g9c24395ea0_0_103"/>
          <p:cNvSpPr txBox="1">
            <a:spLocks noGrp="1"/>
          </p:cNvSpPr>
          <p:nvPr>
            <p:ph type="subTitle" idx="1"/>
          </p:nvPr>
        </p:nvSpPr>
        <p:spPr>
          <a:xfrm>
            <a:off x="354000" y="3737433"/>
            <a:ext cx="5393700" cy="1646700"/>
          </a:xfrm>
          <a:prstGeom prst="rect">
            <a:avLst/>
          </a:prstGeom>
          <a:noFill/>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6" name="Google Shape;136;g9c24395ea0_0_103"/>
          <p:cNvSpPr txBox="1">
            <a:spLocks noGrp="1"/>
          </p:cNvSpPr>
          <p:nvPr>
            <p:ph type="body" idx="2"/>
          </p:nvPr>
        </p:nvSpPr>
        <p:spPr>
          <a:xfrm>
            <a:off x="6586000" y="965433"/>
            <a:ext cx="5115900" cy="4926900"/>
          </a:xfrm>
          <a:prstGeom prst="rect">
            <a:avLst/>
          </a:prstGeom>
          <a:noFill/>
          <a:ln>
            <a:noFill/>
          </a:ln>
        </p:spPr>
        <p:txBody>
          <a:bodyPr spcFirstLastPara="1" wrap="square" lIns="91425" tIns="91425" rIns="91425" bIns="91425" anchor="ctr" anchorCtr="0">
            <a:no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137" name="Google Shape;137;g9c24395ea0_0_103"/>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8"/>
        <p:cNvGrpSpPr/>
        <p:nvPr/>
      </p:nvGrpSpPr>
      <p:grpSpPr>
        <a:xfrm>
          <a:off x="0" y="0"/>
          <a:ext cx="0" cy="0"/>
          <a:chOff x="0" y="0"/>
          <a:chExt cx="0" cy="0"/>
        </a:xfrm>
      </p:grpSpPr>
      <p:sp>
        <p:nvSpPr>
          <p:cNvPr id="139" name="Google Shape;139;g9c24395ea0_0_109"/>
          <p:cNvSpPr txBox="1">
            <a:spLocks noGrp="1"/>
          </p:cNvSpPr>
          <p:nvPr>
            <p:ph type="body" idx="1"/>
          </p:nvPr>
        </p:nvSpPr>
        <p:spPr>
          <a:xfrm>
            <a:off x="415600" y="5640767"/>
            <a:ext cx="7998300" cy="806700"/>
          </a:xfrm>
          <a:prstGeom prst="rect">
            <a:avLst/>
          </a:prstGeom>
          <a:noFill/>
          <a:ln>
            <a:noFill/>
          </a:ln>
        </p:spPr>
        <p:txBody>
          <a:bodyPr spcFirstLastPara="1" wrap="square" lIns="91425" tIns="91425" rIns="91425" bIns="91425" anchor="ctr" anchorCtr="0">
            <a:noAutofit/>
          </a:bodyPr>
          <a:lstStyle>
            <a:lvl1pPr marL="457200" lvl="0" indent="-228600" algn="l" rtl="0">
              <a:lnSpc>
                <a:spcPct val="100000"/>
              </a:lnSpc>
              <a:spcBef>
                <a:spcPts val="0"/>
              </a:spcBef>
              <a:spcAft>
                <a:spcPts val="0"/>
              </a:spcAft>
              <a:buSzPts val="1800"/>
              <a:buNone/>
              <a:defRPr/>
            </a:lvl1pPr>
          </a:lstStyle>
          <a:p>
            <a:endParaRPr/>
          </a:p>
        </p:txBody>
      </p:sp>
      <p:sp>
        <p:nvSpPr>
          <p:cNvPr id="140" name="Google Shape;140;g9c24395ea0_0_109"/>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sp>
        <p:nvSpPr>
          <p:cNvPr id="142" name="Google Shape;142;g9c24395ea0_0_112"/>
          <p:cNvSpPr txBox="1">
            <a:spLocks noGrp="1"/>
          </p:cNvSpPr>
          <p:nvPr>
            <p:ph type="title" hasCustomPrompt="1"/>
          </p:nvPr>
        </p:nvSpPr>
        <p:spPr>
          <a:xfrm>
            <a:off x="415600" y="1474833"/>
            <a:ext cx="11360700" cy="2618100"/>
          </a:xfrm>
          <a:prstGeom prst="rect">
            <a:avLst/>
          </a:prstGeom>
          <a:noFill/>
          <a:ln>
            <a:noFill/>
          </a:ln>
        </p:spPr>
        <p:txBody>
          <a:bodyPr spcFirstLastPara="1" wrap="square" lIns="91425" tIns="91425" rIns="91425" bIns="91425" anchor="b" anchorCtr="0">
            <a:noAutofit/>
          </a:bodyPr>
          <a:lstStyle>
            <a:lvl1pPr lvl="0" algn="ctr" rtl="0">
              <a:lnSpc>
                <a:spcPct val="100000"/>
              </a:lnSpc>
              <a:spcBef>
                <a:spcPts val="0"/>
              </a:spcBef>
              <a:spcAft>
                <a:spcPts val="0"/>
              </a:spcAft>
              <a:buSzPts val="12000"/>
              <a:buNone/>
              <a:defRPr sz="12000"/>
            </a:lvl1pPr>
            <a:lvl2pPr lvl="1" algn="ctr" rtl="0">
              <a:lnSpc>
                <a:spcPct val="100000"/>
              </a:lnSpc>
              <a:spcBef>
                <a:spcPts val="0"/>
              </a:spcBef>
              <a:spcAft>
                <a:spcPts val="0"/>
              </a:spcAft>
              <a:buSzPts val="12000"/>
              <a:buNone/>
              <a:defRPr sz="12000"/>
            </a:lvl2pPr>
            <a:lvl3pPr lvl="2" algn="ctr" rtl="0">
              <a:lnSpc>
                <a:spcPct val="100000"/>
              </a:lnSpc>
              <a:spcBef>
                <a:spcPts val="0"/>
              </a:spcBef>
              <a:spcAft>
                <a:spcPts val="0"/>
              </a:spcAft>
              <a:buSzPts val="12000"/>
              <a:buNone/>
              <a:defRPr sz="12000"/>
            </a:lvl3pPr>
            <a:lvl4pPr lvl="3" algn="ctr" rtl="0">
              <a:lnSpc>
                <a:spcPct val="100000"/>
              </a:lnSpc>
              <a:spcBef>
                <a:spcPts val="0"/>
              </a:spcBef>
              <a:spcAft>
                <a:spcPts val="0"/>
              </a:spcAft>
              <a:buSzPts val="12000"/>
              <a:buNone/>
              <a:defRPr sz="12000"/>
            </a:lvl4pPr>
            <a:lvl5pPr lvl="4" algn="ctr" rtl="0">
              <a:lnSpc>
                <a:spcPct val="100000"/>
              </a:lnSpc>
              <a:spcBef>
                <a:spcPts val="0"/>
              </a:spcBef>
              <a:spcAft>
                <a:spcPts val="0"/>
              </a:spcAft>
              <a:buSzPts val="12000"/>
              <a:buNone/>
              <a:defRPr sz="12000"/>
            </a:lvl5pPr>
            <a:lvl6pPr lvl="5" algn="ctr" rtl="0">
              <a:lnSpc>
                <a:spcPct val="100000"/>
              </a:lnSpc>
              <a:spcBef>
                <a:spcPts val="0"/>
              </a:spcBef>
              <a:spcAft>
                <a:spcPts val="0"/>
              </a:spcAft>
              <a:buSzPts val="12000"/>
              <a:buNone/>
              <a:defRPr sz="12000"/>
            </a:lvl6pPr>
            <a:lvl7pPr lvl="6" algn="ctr" rtl="0">
              <a:lnSpc>
                <a:spcPct val="100000"/>
              </a:lnSpc>
              <a:spcBef>
                <a:spcPts val="0"/>
              </a:spcBef>
              <a:spcAft>
                <a:spcPts val="0"/>
              </a:spcAft>
              <a:buSzPts val="12000"/>
              <a:buNone/>
              <a:defRPr sz="12000"/>
            </a:lvl7pPr>
            <a:lvl8pPr lvl="7" algn="ctr" rtl="0">
              <a:lnSpc>
                <a:spcPct val="100000"/>
              </a:lnSpc>
              <a:spcBef>
                <a:spcPts val="0"/>
              </a:spcBef>
              <a:spcAft>
                <a:spcPts val="0"/>
              </a:spcAft>
              <a:buSzPts val="12000"/>
              <a:buNone/>
              <a:defRPr sz="12000"/>
            </a:lvl8pPr>
            <a:lvl9pPr lvl="8" algn="ctr" rtl="0">
              <a:lnSpc>
                <a:spcPct val="100000"/>
              </a:lnSpc>
              <a:spcBef>
                <a:spcPts val="0"/>
              </a:spcBef>
              <a:spcAft>
                <a:spcPts val="0"/>
              </a:spcAft>
              <a:buSzPts val="12000"/>
              <a:buNone/>
              <a:defRPr sz="12000"/>
            </a:lvl9pPr>
          </a:lstStyle>
          <a:p>
            <a:r>
              <a:t>xx%</a:t>
            </a:r>
          </a:p>
        </p:txBody>
      </p:sp>
      <p:sp>
        <p:nvSpPr>
          <p:cNvPr id="143" name="Google Shape;143;g9c24395ea0_0_112"/>
          <p:cNvSpPr txBox="1">
            <a:spLocks noGrp="1"/>
          </p:cNvSpPr>
          <p:nvPr>
            <p:ph type="body" idx="1"/>
          </p:nvPr>
        </p:nvSpPr>
        <p:spPr>
          <a:xfrm>
            <a:off x="415600" y="4202967"/>
            <a:ext cx="11360700" cy="1734300"/>
          </a:xfrm>
          <a:prstGeom prst="rect">
            <a:avLst/>
          </a:prstGeom>
          <a:noFill/>
          <a:ln>
            <a:noFill/>
          </a:ln>
        </p:spPr>
        <p:txBody>
          <a:bodyPr spcFirstLastPara="1" wrap="square" lIns="91425" tIns="91425" rIns="91425" bIns="91425" anchor="t" anchorCtr="0">
            <a:noAutofit/>
          </a:bodyPr>
          <a:lstStyle>
            <a:lvl1pPr marL="457200" lvl="0" indent="-342900" algn="ctr" rtl="0">
              <a:lnSpc>
                <a:spcPct val="115000"/>
              </a:lnSpc>
              <a:spcBef>
                <a:spcPts val="0"/>
              </a:spcBef>
              <a:spcAft>
                <a:spcPts val="0"/>
              </a:spcAft>
              <a:buSzPts val="1800"/>
              <a:buChar char="●"/>
              <a:defRPr/>
            </a:lvl1pPr>
            <a:lvl2pPr marL="914400" lvl="1" indent="-317500" algn="ctr" rtl="0">
              <a:lnSpc>
                <a:spcPct val="115000"/>
              </a:lnSpc>
              <a:spcBef>
                <a:spcPts val="1600"/>
              </a:spcBef>
              <a:spcAft>
                <a:spcPts val="0"/>
              </a:spcAft>
              <a:buSzPts val="1400"/>
              <a:buChar char="○"/>
              <a:defRPr/>
            </a:lvl2pPr>
            <a:lvl3pPr marL="1371600" lvl="2" indent="-317500" algn="ctr" rtl="0">
              <a:lnSpc>
                <a:spcPct val="115000"/>
              </a:lnSpc>
              <a:spcBef>
                <a:spcPts val="1600"/>
              </a:spcBef>
              <a:spcAft>
                <a:spcPts val="0"/>
              </a:spcAft>
              <a:buSzPts val="1400"/>
              <a:buChar char="■"/>
              <a:defRPr/>
            </a:lvl3pPr>
            <a:lvl4pPr marL="1828800" lvl="3" indent="-317500" algn="ctr" rtl="0">
              <a:lnSpc>
                <a:spcPct val="115000"/>
              </a:lnSpc>
              <a:spcBef>
                <a:spcPts val="1600"/>
              </a:spcBef>
              <a:spcAft>
                <a:spcPts val="0"/>
              </a:spcAft>
              <a:buSzPts val="1400"/>
              <a:buChar char="●"/>
              <a:defRPr/>
            </a:lvl4pPr>
            <a:lvl5pPr marL="2286000" lvl="4" indent="-317500" algn="ctr" rtl="0">
              <a:lnSpc>
                <a:spcPct val="115000"/>
              </a:lnSpc>
              <a:spcBef>
                <a:spcPts val="1600"/>
              </a:spcBef>
              <a:spcAft>
                <a:spcPts val="0"/>
              </a:spcAft>
              <a:buSzPts val="1400"/>
              <a:buChar char="○"/>
              <a:defRPr/>
            </a:lvl5pPr>
            <a:lvl6pPr marL="2743200" lvl="5" indent="-317500" algn="ctr" rtl="0">
              <a:lnSpc>
                <a:spcPct val="115000"/>
              </a:lnSpc>
              <a:spcBef>
                <a:spcPts val="1600"/>
              </a:spcBef>
              <a:spcAft>
                <a:spcPts val="0"/>
              </a:spcAft>
              <a:buSzPts val="1400"/>
              <a:buChar char="■"/>
              <a:defRPr/>
            </a:lvl6pPr>
            <a:lvl7pPr marL="3200400" lvl="6" indent="-317500" algn="ctr" rtl="0">
              <a:lnSpc>
                <a:spcPct val="115000"/>
              </a:lnSpc>
              <a:spcBef>
                <a:spcPts val="1600"/>
              </a:spcBef>
              <a:spcAft>
                <a:spcPts val="0"/>
              </a:spcAft>
              <a:buSzPts val="1400"/>
              <a:buChar char="●"/>
              <a:defRPr/>
            </a:lvl7pPr>
            <a:lvl8pPr marL="3657600" lvl="7" indent="-317500" algn="ctr" rtl="0">
              <a:lnSpc>
                <a:spcPct val="115000"/>
              </a:lnSpc>
              <a:spcBef>
                <a:spcPts val="1600"/>
              </a:spcBef>
              <a:spcAft>
                <a:spcPts val="0"/>
              </a:spcAft>
              <a:buSzPts val="1400"/>
              <a:buChar char="○"/>
              <a:defRPr/>
            </a:lvl8pPr>
            <a:lvl9pPr marL="4114800" lvl="8" indent="-317500" algn="ctr" rtl="0">
              <a:lnSpc>
                <a:spcPct val="115000"/>
              </a:lnSpc>
              <a:spcBef>
                <a:spcPts val="1600"/>
              </a:spcBef>
              <a:spcAft>
                <a:spcPts val="1600"/>
              </a:spcAft>
              <a:buSzPts val="1400"/>
              <a:buChar char="■"/>
              <a:defRPr/>
            </a:lvl9pPr>
          </a:lstStyle>
          <a:p>
            <a:endParaRPr/>
          </a:p>
        </p:txBody>
      </p:sp>
      <p:sp>
        <p:nvSpPr>
          <p:cNvPr id="144" name="Google Shape;144;g9c24395ea0_0_112"/>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5"/>
        <p:cNvGrpSpPr/>
        <p:nvPr/>
      </p:nvGrpSpPr>
      <p:grpSpPr>
        <a:xfrm>
          <a:off x="0" y="0"/>
          <a:ext cx="0" cy="0"/>
          <a:chOff x="0" y="0"/>
          <a:chExt cx="0" cy="0"/>
        </a:xfrm>
      </p:grpSpPr>
      <p:sp>
        <p:nvSpPr>
          <p:cNvPr id="146" name="Google Shape;146;g9c24395ea0_0_116"/>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102"/>
        <p:cNvGrpSpPr/>
        <p:nvPr/>
      </p:nvGrpSpPr>
      <p:grpSpPr>
        <a:xfrm>
          <a:off x="0" y="0"/>
          <a:ext cx="0" cy="0"/>
          <a:chOff x="0" y="0"/>
          <a:chExt cx="0" cy="0"/>
        </a:xfrm>
      </p:grpSpPr>
      <p:sp>
        <p:nvSpPr>
          <p:cNvPr id="103" name="Google Shape;103;g9c24395ea0_0_73"/>
          <p:cNvSpPr txBox="1">
            <a:spLocks noGrp="1"/>
          </p:cNvSpPr>
          <p:nvPr>
            <p:ph type="title"/>
          </p:nvPr>
        </p:nvSpPr>
        <p:spPr>
          <a:xfrm>
            <a:off x="415600" y="593367"/>
            <a:ext cx="11360700" cy="7635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04" name="Google Shape;104;g9c24395ea0_0_73"/>
          <p:cNvSpPr txBox="1">
            <a:spLocks noGrp="1"/>
          </p:cNvSpPr>
          <p:nvPr>
            <p:ph type="body" idx="1"/>
          </p:nvPr>
        </p:nvSpPr>
        <p:spPr>
          <a:xfrm>
            <a:off x="415600" y="1536633"/>
            <a:ext cx="11360700" cy="45552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105" name="Google Shape;105;g9c24395ea0_0_73"/>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6.jp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6"/>
          <p:cNvSpPr txBox="1">
            <a:spLocks noGrp="1"/>
          </p:cNvSpPr>
          <p:nvPr>
            <p:ph type="title"/>
          </p:nvPr>
        </p:nvSpPr>
        <p:spPr>
          <a:xfrm>
            <a:off x="1170864" y="1442687"/>
            <a:ext cx="10515600" cy="102406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00A1B5"/>
              </a:buClr>
              <a:buSzPts val="4400"/>
              <a:buFont typeface="Calibri"/>
              <a:buNone/>
            </a:pPr>
            <a:r>
              <a:rPr lang="en-ZA" sz="4000" dirty="0">
                <a:solidFill>
                  <a:srgbClr val="00A1B5"/>
                </a:solidFill>
              </a:rPr>
              <a:t>Module 1: Topic 1.6 Part 2- Why the focus on Social Learning?</a:t>
            </a:r>
            <a:endParaRPr sz="4000" dirty="0"/>
          </a:p>
        </p:txBody>
      </p:sp>
      <p:sp>
        <p:nvSpPr>
          <p:cNvPr id="283" name="Google Shape;283;p16"/>
          <p:cNvSpPr txBox="1">
            <a:spLocks noGrp="1"/>
          </p:cNvSpPr>
          <p:nvPr>
            <p:ph type="body" idx="1"/>
          </p:nvPr>
        </p:nvSpPr>
        <p:spPr>
          <a:xfrm>
            <a:off x="1043274" y="2513123"/>
            <a:ext cx="10515600" cy="324972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lang="en-ZA" dirty="0"/>
          </a:p>
          <a:p>
            <a:pPr marL="0" lvl="0" indent="0" algn="l" rtl="0">
              <a:lnSpc>
                <a:spcPct val="90000"/>
              </a:lnSpc>
              <a:spcBef>
                <a:spcPts val="0"/>
              </a:spcBef>
              <a:spcAft>
                <a:spcPts val="0"/>
              </a:spcAft>
              <a:buClr>
                <a:schemeClr val="dk1"/>
              </a:buClr>
              <a:buSzPts val="2800"/>
              <a:buNone/>
            </a:pPr>
            <a:r>
              <a:rPr lang="en-ZA" sz="2400" dirty="0"/>
              <a:t>Social learning is a </a:t>
            </a:r>
            <a:r>
              <a:rPr lang="en-ZA" sz="2400" b="1" dirty="0"/>
              <a:t>process</a:t>
            </a:r>
            <a:r>
              <a:rPr lang="en-ZA" sz="2400" dirty="0"/>
              <a:t> that (1) demonstrates that a </a:t>
            </a:r>
            <a:r>
              <a:rPr lang="en-ZA" sz="2400" b="1" dirty="0"/>
              <a:t>change in understanding</a:t>
            </a:r>
            <a:r>
              <a:rPr lang="en-ZA" sz="2400" dirty="0"/>
              <a:t> (ideas, meanings, values)  and practice change (organizational, institutional, social, cultural, systemic), has taken place in the </a:t>
            </a:r>
            <a:r>
              <a:rPr lang="en-ZA" sz="2400" b="1" dirty="0"/>
              <a:t>individuals</a:t>
            </a:r>
            <a:r>
              <a:rPr lang="en-ZA" sz="2400" dirty="0"/>
              <a:t> involved; (2) this change transcend beyond the </a:t>
            </a:r>
            <a:r>
              <a:rPr lang="en-ZA" sz="2400" b="1" dirty="0"/>
              <a:t>individual to collective</a:t>
            </a:r>
            <a:r>
              <a:rPr lang="en-ZA" sz="2400" dirty="0"/>
              <a:t> and becomes </a:t>
            </a:r>
            <a:r>
              <a:rPr lang="en-ZA" sz="2400" b="1" dirty="0"/>
              <a:t>situated within wider social units </a:t>
            </a:r>
            <a:r>
              <a:rPr lang="en-ZA" sz="2400" dirty="0"/>
              <a:t>(communities of practice); and (3) occur through </a:t>
            </a:r>
            <a:r>
              <a:rPr lang="en-ZA" sz="2400" b="1" dirty="0"/>
              <a:t>social interactions and processes</a:t>
            </a:r>
            <a:r>
              <a:rPr lang="en-ZA" sz="2400" dirty="0"/>
              <a:t> between actors within a social network(s).</a:t>
            </a:r>
            <a:endParaRPr sz="2400" dirty="0"/>
          </a:p>
          <a:p>
            <a:pPr marL="0" lvl="0" indent="0" algn="l" rtl="0">
              <a:lnSpc>
                <a:spcPct val="90000"/>
              </a:lnSpc>
              <a:spcBef>
                <a:spcPts val="0"/>
              </a:spcBef>
              <a:spcAft>
                <a:spcPts val="0"/>
              </a:spcAft>
              <a:buNone/>
            </a:pPr>
            <a:endParaRPr sz="2100" dirty="0">
              <a:solidFill>
                <a:srgbClr val="000000"/>
              </a:solidFill>
            </a:endParaRPr>
          </a:p>
          <a:p>
            <a:pPr marL="0" lvl="0" indent="0" algn="l" rtl="0">
              <a:lnSpc>
                <a:spcPct val="90000"/>
              </a:lnSpc>
              <a:spcBef>
                <a:spcPts val="0"/>
              </a:spcBef>
              <a:spcAft>
                <a:spcPts val="0"/>
              </a:spcAft>
              <a:buNone/>
            </a:pPr>
            <a:r>
              <a:rPr lang="en-ZA" sz="1800" dirty="0">
                <a:solidFill>
                  <a:srgbClr val="000000"/>
                </a:solidFill>
              </a:rPr>
              <a:t>Please refer to the core readings: Reed, </a:t>
            </a:r>
            <a:r>
              <a:rPr lang="en-ZA" sz="1800" i="1" dirty="0">
                <a:solidFill>
                  <a:srgbClr val="000000"/>
                </a:solidFill>
              </a:rPr>
              <a:t>et al</a:t>
            </a:r>
            <a:r>
              <a:rPr lang="en-ZA" sz="1800" dirty="0">
                <a:solidFill>
                  <a:srgbClr val="000000"/>
                </a:solidFill>
              </a:rPr>
              <a:t>., 2010; </a:t>
            </a:r>
            <a:r>
              <a:rPr lang="en-ZA" sz="1800" dirty="0" err="1">
                <a:solidFill>
                  <a:srgbClr val="000000"/>
                </a:solidFill>
              </a:rPr>
              <a:t>Lotz-Sisitka</a:t>
            </a:r>
            <a:r>
              <a:rPr lang="en-ZA" sz="1800" dirty="0">
                <a:solidFill>
                  <a:srgbClr val="000000"/>
                </a:solidFill>
              </a:rPr>
              <a:t>, </a:t>
            </a:r>
            <a:r>
              <a:rPr lang="en-ZA" sz="1800" i="1" dirty="0">
                <a:solidFill>
                  <a:srgbClr val="000000"/>
                </a:solidFill>
              </a:rPr>
              <a:t>et al</a:t>
            </a:r>
            <a:r>
              <a:rPr lang="en-ZA" sz="1800" dirty="0">
                <a:solidFill>
                  <a:srgbClr val="000000"/>
                </a:solidFill>
              </a:rPr>
              <a:t>., 2012, </a:t>
            </a:r>
            <a:r>
              <a:rPr lang="en-ZA" sz="1800" dirty="0" err="1">
                <a:solidFill>
                  <a:srgbClr val="000000"/>
                </a:solidFill>
              </a:rPr>
              <a:t>Wals</a:t>
            </a:r>
            <a:r>
              <a:rPr lang="en-ZA" sz="1800" dirty="0">
                <a:solidFill>
                  <a:srgbClr val="000000"/>
                </a:solidFill>
              </a:rPr>
              <a:t>, </a:t>
            </a:r>
            <a:r>
              <a:rPr lang="en-ZA" sz="1800" i="1" dirty="0">
                <a:solidFill>
                  <a:srgbClr val="000000"/>
                </a:solidFill>
              </a:rPr>
              <a:t>et al</a:t>
            </a:r>
            <a:r>
              <a:rPr lang="en-ZA" sz="1800" dirty="0">
                <a:solidFill>
                  <a:srgbClr val="000000"/>
                </a:solidFill>
              </a:rPr>
              <a:t>., 2009</a:t>
            </a:r>
            <a:endParaRPr sz="1800" dirty="0">
              <a:solidFill>
                <a:srgbClr val="000000"/>
              </a:solidFill>
            </a:endParaRPr>
          </a:p>
        </p:txBody>
      </p:sp>
      <p:pic>
        <p:nvPicPr>
          <p:cNvPr id="4" name="Google Shape;151;p1">
            <a:extLst>
              <a:ext uri="{FF2B5EF4-FFF2-40B4-BE49-F238E27FC236}">
                <a16:creationId xmlns:a16="http://schemas.microsoft.com/office/drawing/2014/main" id="{E7B907F5-6F3C-7F4B-9D69-0434E1B3CC95}"/>
              </a:ext>
            </a:extLst>
          </p:cNvPr>
          <p:cNvPicPr preferRelativeResize="0"/>
          <p:nvPr/>
        </p:nvPicPr>
        <p:blipFill rotWithShape="1">
          <a:blip r:embed="rId5">
            <a:alphaModFix/>
          </a:blip>
          <a:srcRect/>
          <a:stretch/>
        </p:blipFill>
        <p:spPr>
          <a:xfrm>
            <a:off x="3859618" y="294371"/>
            <a:ext cx="3455581" cy="1148316"/>
          </a:xfrm>
          <a:prstGeom prst="rect">
            <a:avLst/>
          </a:prstGeom>
          <a:noFill/>
          <a:ln>
            <a:noFill/>
          </a:ln>
        </p:spPr>
      </p:pic>
      <p:pic>
        <p:nvPicPr>
          <p:cNvPr id="5" name="Google Shape;154;p1">
            <a:extLst>
              <a:ext uri="{FF2B5EF4-FFF2-40B4-BE49-F238E27FC236}">
                <a16:creationId xmlns:a16="http://schemas.microsoft.com/office/drawing/2014/main" id="{7279ABB6-D306-404D-907A-1D3942FAC0E3}"/>
              </a:ext>
            </a:extLst>
          </p:cNvPr>
          <p:cNvPicPr preferRelativeResize="0"/>
          <p:nvPr/>
        </p:nvPicPr>
        <p:blipFill rotWithShape="1">
          <a:blip r:embed="rId6">
            <a:alphaModFix/>
          </a:blip>
          <a:srcRect/>
          <a:stretch/>
        </p:blipFill>
        <p:spPr>
          <a:xfrm>
            <a:off x="2141824" y="6014521"/>
            <a:ext cx="8318500" cy="736600"/>
          </a:xfrm>
          <a:prstGeom prst="rect">
            <a:avLst/>
          </a:prstGeom>
          <a:noFill/>
          <a:ln>
            <a:noFill/>
          </a:ln>
        </p:spPr>
      </p:pic>
      <p:pic>
        <p:nvPicPr>
          <p:cNvPr id="2" name="Audio 1">
            <a:hlinkClick r:id="" action="ppaction://media"/>
            <a:extLst>
              <a:ext uri="{FF2B5EF4-FFF2-40B4-BE49-F238E27FC236}">
                <a16:creationId xmlns:a16="http://schemas.microsoft.com/office/drawing/2014/main" id="{C29082DD-93CE-5840-ACEF-96AD3D8096F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0075"/>
    </mc:Choice>
    <mc:Fallback>
      <p:transition spd="slow" advTm="200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8" name="Google Shape;288;p17"/>
          <p:cNvPicPr preferRelativeResize="0">
            <a:picLocks noGrp="1"/>
          </p:cNvPicPr>
          <p:nvPr>
            <p:ph type="pic" idx="2"/>
          </p:nvPr>
        </p:nvPicPr>
        <p:blipFill rotWithShape="1">
          <a:blip r:embed="rId5">
            <a:alphaModFix/>
          </a:blip>
          <a:srcRect/>
          <a:stretch/>
        </p:blipFill>
        <p:spPr>
          <a:xfrm>
            <a:off x="6577509" y="4303834"/>
            <a:ext cx="4016609" cy="2554166"/>
          </a:xfrm>
          <a:prstGeom prst="rect">
            <a:avLst/>
          </a:prstGeom>
          <a:noFill/>
          <a:ln>
            <a:noFill/>
          </a:ln>
        </p:spPr>
      </p:pic>
      <p:sp>
        <p:nvSpPr>
          <p:cNvPr id="289" name="Google Shape;289;p17"/>
          <p:cNvSpPr txBox="1">
            <a:spLocks noGrp="1"/>
          </p:cNvSpPr>
          <p:nvPr>
            <p:ph type="title"/>
          </p:nvPr>
        </p:nvSpPr>
        <p:spPr>
          <a:xfrm>
            <a:off x="619126" y="430267"/>
            <a:ext cx="10080000" cy="7200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rgbClr val="00A1B5"/>
              </a:buClr>
              <a:buSzPts val="4400"/>
              <a:buFont typeface="Calibri"/>
              <a:buNone/>
            </a:pPr>
            <a:r>
              <a:rPr lang="en-ZA">
                <a:solidFill>
                  <a:srgbClr val="00A1B5"/>
                </a:solidFill>
              </a:rPr>
              <a:t>Learning Beyond the Individual</a:t>
            </a:r>
            <a:endParaRPr/>
          </a:p>
        </p:txBody>
      </p:sp>
      <p:sp>
        <p:nvSpPr>
          <p:cNvPr id="290" name="Google Shape;290;p17"/>
          <p:cNvSpPr txBox="1">
            <a:spLocks noGrp="1"/>
          </p:cNvSpPr>
          <p:nvPr>
            <p:ph type="body" idx="1"/>
          </p:nvPr>
        </p:nvSpPr>
        <p:spPr>
          <a:xfrm>
            <a:off x="619126" y="1159793"/>
            <a:ext cx="10080000" cy="29753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en-ZA"/>
              <a:t>A shift in society’s understanding &amp; practices</a:t>
            </a:r>
            <a:endParaRPr/>
          </a:p>
        </p:txBody>
      </p:sp>
      <p:sp>
        <p:nvSpPr>
          <p:cNvPr id="291" name="Google Shape;291;p17"/>
          <p:cNvSpPr txBox="1">
            <a:spLocks noGrp="1"/>
          </p:cNvSpPr>
          <p:nvPr>
            <p:ph type="body" idx="3"/>
          </p:nvPr>
        </p:nvSpPr>
        <p:spPr>
          <a:xfrm>
            <a:off x="619126" y="1917645"/>
            <a:ext cx="4698415" cy="4098979"/>
          </a:xfrm>
          <a:prstGeom prst="rect">
            <a:avLst/>
          </a:prstGeom>
          <a:noFill/>
          <a:ln>
            <a:noFill/>
          </a:ln>
        </p:spPr>
        <p:txBody>
          <a:bodyPr spcFirstLastPara="1" wrap="square" lIns="0" tIns="0" rIns="0" bIns="0" anchor="t" anchorCtr="0">
            <a:noAutofit/>
          </a:bodyPr>
          <a:lstStyle/>
          <a:p>
            <a:pPr marL="228600" lvl="0" indent="-228600" algn="l" rtl="0">
              <a:lnSpc>
                <a:spcPct val="90000"/>
              </a:lnSpc>
              <a:spcBef>
                <a:spcPts val="0"/>
              </a:spcBef>
              <a:spcAft>
                <a:spcPts val="0"/>
              </a:spcAft>
              <a:buClr>
                <a:schemeClr val="dk1"/>
              </a:buClr>
              <a:buSzPts val="2400"/>
              <a:buChar char="•"/>
            </a:pPr>
            <a:r>
              <a:rPr lang="en-ZA" sz="2400"/>
              <a:t>Society becoming reflexively aware of scientific and environmental issues and risks (Beck’s </a:t>
            </a:r>
            <a:r>
              <a:rPr lang="en-ZA" sz="2400" i="1"/>
              <a:t>Risk Society: Towards a new modernity</a:t>
            </a:r>
            <a:r>
              <a:rPr lang="en-ZA" sz="2400"/>
              <a:t>, 1992)</a:t>
            </a:r>
            <a:br>
              <a:rPr lang="en-ZA" sz="2400"/>
            </a:br>
            <a:endParaRPr sz="2400"/>
          </a:p>
          <a:p>
            <a:pPr marL="228600" lvl="0" indent="-228600" algn="l" rtl="0">
              <a:lnSpc>
                <a:spcPct val="90000"/>
              </a:lnSpc>
              <a:spcBef>
                <a:spcPts val="1000"/>
              </a:spcBef>
              <a:spcAft>
                <a:spcPts val="0"/>
              </a:spcAft>
              <a:buClr>
                <a:schemeClr val="dk1"/>
              </a:buClr>
              <a:buSzPts val="2400"/>
              <a:buChar char="•"/>
            </a:pPr>
            <a:r>
              <a:rPr lang="en-ZA" sz="2400"/>
              <a:t>Expanding objects and practices in Communities (Lave and Wenger; Engeström)</a:t>
            </a:r>
            <a:br>
              <a:rPr lang="en-ZA" sz="2400"/>
            </a:br>
            <a:endParaRPr sz="2400"/>
          </a:p>
          <a:p>
            <a:pPr marL="228600" lvl="0" indent="-228600" algn="l" rtl="0">
              <a:lnSpc>
                <a:spcPct val="90000"/>
              </a:lnSpc>
              <a:spcBef>
                <a:spcPts val="1000"/>
              </a:spcBef>
              <a:spcAft>
                <a:spcPts val="0"/>
              </a:spcAft>
              <a:buClr>
                <a:schemeClr val="dk1"/>
              </a:buClr>
              <a:buSzPts val="2400"/>
              <a:buChar char="•"/>
            </a:pPr>
            <a:r>
              <a:rPr lang="en-ZA" sz="2400"/>
              <a:t>Sustainability as learning (Lotz-Sisitka, Belay and Mukute)</a:t>
            </a:r>
            <a:endParaRPr/>
          </a:p>
          <a:p>
            <a:pPr marL="228600" lvl="0" indent="-76200" algn="l" rtl="0">
              <a:lnSpc>
                <a:spcPct val="90000"/>
              </a:lnSpc>
              <a:spcBef>
                <a:spcPts val="1000"/>
              </a:spcBef>
              <a:spcAft>
                <a:spcPts val="0"/>
              </a:spcAft>
              <a:buClr>
                <a:schemeClr val="dk1"/>
              </a:buClr>
              <a:buSzPts val="2400"/>
              <a:buNone/>
            </a:pPr>
            <a:endParaRPr sz="2400"/>
          </a:p>
          <a:p>
            <a:pPr marL="0" lvl="0" indent="0" algn="l" rtl="0">
              <a:lnSpc>
                <a:spcPct val="90000"/>
              </a:lnSpc>
              <a:spcBef>
                <a:spcPts val="1000"/>
              </a:spcBef>
              <a:spcAft>
                <a:spcPts val="0"/>
              </a:spcAft>
              <a:buClr>
                <a:schemeClr val="dk1"/>
              </a:buClr>
              <a:buSzPts val="2400"/>
              <a:buNone/>
            </a:pPr>
            <a:endParaRPr sz="2400"/>
          </a:p>
        </p:txBody>
      </p:sp>
      <p:pic>
        <p:nvPicPr>
          <p:cNvPr id="292" name="Google Shape;292;p17"/>
          <p:cNvPicPr preferRelativeResize="0"/>
          <p:nvPr/>
        </p:nvPicPr>
        <p:blipFill rotWithShape="1">
          <a:blip r:embed="rId6">
            <a:alphaModFix/>
          </a:blip>
          <a:srcRect/>
          <a:stretch/>
        </p:blipFill>
        <p:spPr>
          <a:xfrm>
            <a:off x="6577509" y="1240324"/>
            <a:ext cx="4901194" cy="3368047"/>
          </a:xfrm>
          <a:prstGeom prst="rect">
            <a:avLst/>
          </a:prstGeom>
          <a:noFill/>
          <a:ln>
            <a:noFill/>
          </a:ln>
        </p:spPr>
      </p:pic>
      <p:pic>
        <p:nvPicPr>
          <p:cNvPr id="2" name="Audio 1">
            <a:hlinkClick r:id="" action="ppaction://media"/>
            <a:extLst>
              <a:ext uri="{FF2B5EF4-FFF2-40B4-BE49-F238E27FC236}">
                <a16:creationId xmlns:a16="http://schemas.microsoft.com/office/drawing/2014/main" id="{C0A1153F-BD78-EF48-BDFA-71F226C444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1653"/>
    </mc:Choice>
    <mc:Fallback>
      <p:transition spd="slow" advTm="41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297" name="Google Shape;297;p18"/>
          <p:cNvPicPr preferRelativeResize="0">
            <a:picLocks noGrp="1"/>
          </p:cNvPicPr>
          <p:nvPr>
            <p:ph type="pic" idx="2"/>
          </p:nvPr>
        </p:nvPicPr>
        <p:blipFill rotWithShape="1">
          <a:blip r:embed="rId5">
            <a:alphaModFix/>
          </a:blip>
          <a:srcRect l="5534" r="5533"/>
          <a:stretch/>
        </p:blipFill>
        <p:spPr>
          <a:xfrm>
            <a:off x="5965796" y="1713185"/>
            <a:ext cx="5935334" cy="3909739"/>
          </a:xfrm>
          <a:prstGeom prst="rect">
            <a:avLst/>
          </a:prstGeom>
          <a:noFill/>
          <a:ln>
            <a:noFill/>
          </a:ln>
        </p:spPr>
      </p:pic>
      <p:sp>
        <p:nvSpPr>
          <p:cNvPr id="298" name="Google Shape;298;p18"/>
          <p:cNvSpPr txBox="1">
            <a:spLocks noGrp="1"/>
          </p:cNvSpPr>
          <p:nvPr>
            <p:ph type="title"/>
          </p:nvPr>
        </p:nvSpPr>
        <p:spPr>
          <a:xfrm>
            <a:off x="619126" y="430267"/>
            <a:ext cx="10080000" cy="7200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rgbClr val="00A1B5"/>
              </a:buClr>
              <a:buSzPts val="4400"/>
              <a:buFont typeface="Calibri"/>
              <a:buNone/>
            </a:pPr>
            <a:r>
              <a:rPr lang="en-ZA">
                <a:solidFill>
                  <a:srgbClr val="00A1B5"/>
                </a:solidFill>
              </a:rPr>
              <a:t>Features of social learning</a:t>
            </a:r>
            <a:endParaRPr/>
          </a:p>
        </p:txBody>
      </p:sp>
      <p:sp>
        <p:nvSpPr>
          <p:cNvPr id="299" name="Google Shape;299;p18"/>
          <p:cNvSpPr txBox="1">
            <a:spLocks noGrp="1"/>
          </p:cNvSpPr>
          <p:nvPr>
            <p:ph type="body" idx="3"/>
          </p:nvPr>
        </p:nvSpPr>
        <p:spPr>
          <a:xfrm>
            <a:off x="695326" y="1235074"/>
            <a:ext cx="5099418" cy="5016869"/>
          </a:xfrm>
          <a:prstGeom prst="rect">
            <a:avLst/>
          </a:prstGeom>
          <a:noFill/>
          <a:ln>
            <a:noFill/>
          </a:ln>
        </p:spPr>
        <p:txBody>
          <a:bodyPr spcFirstLastPara="1" wrap="square" lIns="0" tIns="0" rIns="0" bIns="0" anchor="t" anchorCtr="0">
            <a:noAutofit/>
          </a:bodyPr>
          <a:lstStyle/>
          <a:p>
            <a:pPr marL="228600" lvl="0" indent="-228600" algn="l" rtl="0">
              <a:lnSpc>
                <a:spcPct val="90000"/>
              </a:lnSpc>
              <a:spcBef>
                <a:spcPts val="0"/>
              </a:spcBef>
              <a:spcAft>
                <a:spcPts val="0"/>
              </a:spcAft>
              <a:buClr>
                <a:schemeClr val="dk1"/>
              </a:buClr>
              <a:buSzPts val="2000"/>
              <a:buChar char="•"/>
            </a:pPr>
            <a:r>
              <a:rPr lang="en-ZA" sz="2000" dirty="0"/>
              <a:t>Learning becomes embedded in social units</a:t>
            </a:r>
            <a:endParaRPr dirty="0"/>
          </a:p>
          <a:p>
            <a:pPr marL="228600" lvl="0" indent="-228600" algn="l" rtl="0">
              <a:lnSpc>
                <a:spcPct val="90000"/>
              </a:lnSpc>
              <a:spcBef>
                <a:spcPts val="1000"/>
              </a:spcBef>
              <a:spcAft>
                <a:spcPts val="0"/>
              </a:spcAft>
              <a:buClr>
                <a:schemeClr val="dk1"/>
              </a:buClr>
              <a:buSzPts val="2000"/>
              <a:buChar char="•"/>
            </a:pPr>
            <a:r>
              <a:rPr lang="en-ZA" sz="2000" dirty="0"/>
              <a:t>Not all social learning is transformative (NOT Bandura’s social learning, “people learn from each other”, social modelling or copying)</a:t>
            </a:r>
            <a:endParaRPr dirty="0"/>
          </a:p>
          <a:p>
            <a:pPr marL="228600" lvl="0" indent="-228600" algn="l" rtl="0">
              <a:lnSpc>
                <a:spcPct val="90000"/>
              </a:lnSpc>
              <a:spcBef>
                <a:spcPts val="1000"/>
              </a:spcBef>
              <a:spcAft>
                <a:spcPts val="0"/>
              </a:spcAft>
              <a:buClr>
                <a:schemeClr val="dk1"/>
              </a:buClr>
              <a:buSzPts val="2000"/>
              <a:buChar char="•"/>
            </a:pPr>
            <a:r>
              <a:rPr lang="en-ZA" sz="2000" dirty="0"/>
              <a:t>Involves reflexivity and a shift in understanding</a:t>
            </a:r>
            <a:endParaRPr dirty="0"/>
          </a:p>
          <a:p>
            <a:pPr marL="228600" lvl="0" indent="-228600" algn="l" rtl="0">
              <a:lnSpc>
                <a:spcPct val="90000"/>
              </a:lnSpc>
              <a:spcBef>
                <a:spcPts val="1000"/>
              </a:spcBef>
              <a:spcAft>
                <a:spcPts val="0"/>
              </a:spcAft>
              <a:buClr>
                <a:schemeClr val="dk1"/>
              </a:buClr>
              <a:buSzPts val="2000"/>
              <a:buChar char="•"/>
            </a:pPr>
            <a:r>
              <a:rPr lang="en-ZA" sz="2000" dirty="0"/>
              <a:t>Involves participation (as opposed to acquisition) and co-construction </a:t>
            </a:r>
            <a:endParaRPr dirty="0"/>
          </a:p>
          <a:p>
            <a:pPr marL="228600" lvl="0" indent="-228600" algn="l" rtl="0">
              <a:lnSpc>
                <a:spcPct val="90000"/>
              </a:lnSpc>
              <a:spcBef>
                <a:spcPts val="1000"/>
              </a:spcBef>
              <a:spcAft>
                <a:spcPts val="0"/>
              </a:spcAft>
              <a:buClr>
                <a:schemeClr val="dk1"/>
              </a:buClr>
              <a:buSzPts val="2000"/>
              <a:buChar char="•"/>
            </a:pPr>
            <a:r>
              <a:rPr lang="en-ZA" sz="2000" dirty="0"/>
              <a:t>In contexts of uncertainty (Anthropocene)</a:t>
            </a:r>
            <a:endParaRPr dirty="0"/>
          </a:p>
          <a:p>
            <a:pPr marL="228600" lvl="0" indent="-228600" algn="l" rtl="0">
              <a:lnSpc>
                <a:spcPct val="90000"/>
              </a:lnSpc>
              <a:spcBef>
                <a:spcPts val="1000"/>
              </a:spcBef>
              <a:spcAft>
                <a:spcPts val="0"/>
              </a:spcAft>
              <a:buClr>
                <a:schemeClr val="dk1"/>
              </a:buClr>
              <a:buSzPts val="2000"/>
              <a:buChar char="•"/>
            </a:pPr>
            <a:r>
              <a:rPr lang="en-ZA" sz="2000" dirty="0"/>
              <a:t>Generative: learning what is not (yet) there (Engeström)</a:t>
            </a:r>
            <a:endParaRPr dirty="0"/>
          </a:p>
          <a:p>
            <a:pPr marL="228600" lvl="0" indent="-228600" algn="l" rtl="0">
              <a:lnSpc>
                <a:spcPct val="90000"/>
              </a:lnSpc>
              <a:spcBef>
                <a:spcPts val="1000"/>
              </a:spcBef>
              <a:spcAft>
                <a:spcPts val="0"/>
              </a:spcAft>
              <a:buClr>
                <a:schemeClr val="dk1"/>
              </a:buClr>
              <a:buSzPts val="2000"/>
              <a:buChar char="•"/>
            </a:pPr>
            <a:r>
              <a:rPr lang="en-ZA" sz="2000" dirty="0"/>
              <a:t>Draws on diversity, pluralism, dissonance (contradictions)</a:t>
            </a:r>
            <a:endParaRPr dirty="0"/>
          </a:p>
          <a:p>
            <a:pPr marL="228600" lvl="0" indent="-228600" algn="l" rtl="0">
              <a:lnSpc>
                <a:spcPct val="90000"/>
              </a:lnSpc>
              <a:spcBef>
                <a:spcPts val="1000"/>
              </a:spcBef>
              <a:spcAft>
                <a:spcPts val="0"/>
              </a:spcAft>
              <a:buClr>
                <a:schemeClr val="dk1"/>
              </a:buClr>
              <a:buSzPts val="2000"/>
              <a:buChar char="•"/>
            </a:pPr>
            <a:r>
              <a:rPr lang="en-ZA" sz="2000" dirty="0"/>
              <a:t>And creating some cohesion (collective action)</a:t>
            </a:r>
            <a:endParaRPr dirty="0"/>
          </a:p>
          <a:p>
            <a:pPr marL="228600" lvl="0" indent="-101600" algn="l" rtl="0">
              <a:lnSpc>
                <a:spcPct val="90000"/>
              </a:lnSpc>
              <a:spcBef>
                <a:spcPts val="1000"/>
              </a:spcBef>
              <a:spcAft>
                <a:spcPts val="0"/>
              </a:spcAft>
              <a:buClr>
                <a:schemeClr val="dk1"/>
              </a:buClr>
              <a:buSzPts val="2000"/>
              <a:buNone/>
            </a:pPr>
            <a:endParaRPr sz="2000" dirty="0"/>
          </a:p>
          <a:p>
            <a:pPr marL="228600" lvl="0" indent="-101600" algn="l" rtl="0">
              <a:lnSpc>
                <a:spcPct val="90000"/>
              </a:lnSpc>
              <a:spcBef>
                <a:spcPts val="1000"/>
              </a:spcBef>
              <a:spcAft>
                <a:spcPts val="0"/>
              </a:spcAft>
              <a:buClr>
                <a:schemeClr val="dk1"/>
              </a:buClr>
              <a:buSzPts val="2000"/>
              <a:buNone/>
            </a:pPr>
            <a:endParaRPr sz="2000" dirty="0"/>
          </a:p>
        </p:txBody>
      </p:sp>
      <p:pic>
        <p:nvPicPr>
          <p:cNvPr id="2" name="Audio 1">
            <a:hlinkClick r:id="" action="ppaction://media"/>
            <a:extLst>
              <a:ext uri="{FF2B5EF4-FFF2-40B4-BE49-F238E27FC236}">
                <a16:creationId xmlns:a16="http://schemas.microsoft.com/office/drawing/2014/main" id="{441AF224-21F4-834E-8824-4E6D8E1246B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3781"/>
    </mc:Choice>
    <mc:Fallback>
      <p:transition spd="slow" advTm="1237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pic>
        <p:nvPicPr>
          <p:cNvPr id="304" name="Google Shape;304;p19"/>
          <p:cNvPicPr preferRelativeResize="0">
            <a:picLocks noGrp="1"/>
          </p:cNvPicPr>
          <p:nvPr>
            <p:ph type="pic" idx="2"/>
          </p:nvPr>
        </p:nvPicPr>
        <p:blipFill rotWithShape="1">
          <a:blip r:embed="rId5">
            <a:alphaModFix/>
          </a:blip>
          <a:srcRect t="1998" b="1998"/>
          <a:stretch/>
        </p:blipFill>
        <p:spPr>
          <a:xfrm>
            <a:off x="7730775" y="1039279"/>
            <a:ext cx="3463246" cy="2670874"/>
          </a:xfrm>
          <a:prstGeom prst="rect">
            <a:avLst/>
          </a:prstGeom>
          <a:noFill/>
          <a:ln>
            <a:noFill/>
          </a:ln>
        </p:spPr>
      </p:pic>
      <p:sp>
        <p:nvSpPr>
          <p:cNvPr id="305" name="Google Shape;305;p19"/>
          <p:cNvSpPr txBox="1">
            <a:spLocks noGrp="1"/>
          </p:cNvSpPr>
          <p:nvPr>
            <p:ph type="title"/>
          </p:nvPr>
        </p:nvSpPr>
        <p:spPr>
          <a:xfrm>
            <a:off x="619126" y="430267"/>
            <a:ext cx="10080000" cy="720000"/>
          </a:xfrm>
          <a:prstGeom prst="rect">
            <a:avLst/>
          </a:prstGeom>
          <a:noFill/>
          <a:ln>
            <a:noFill/>
          </a:ln>
        </p:spPr>
        <p:txBody>
          <a:bodyPr spcFirstLastPara="1" wrap="square" lIns="0" tIns="0" rIns="0" bIns="0" anchor="b" anchorCtr="0">
            <a:noAutofit/>
          </a:bodyPr>
          <a:lstStyle/>
          <a:p>
            <a:pPr marL="0" lvl="0" indent="0" algn="l" rtl="0">
              <a:lnSpc>
                <a:spcPct val="90000"/>
              </a:lnSpc>
              <a:spcBef>
                <a:spcPts val="0"/>
              </a:spcBef>
              <a:spcAft>
                <a:spcPts val="0"/>
              </a:spcAft>
              <a:buClr>
                <a:schemeClr val="dk1"/>
              </a:buClr>
              <a:buSzPts val="4400"/>
              <a:buFont typeface="Calibri"/>
              <a:buNone/>
            </a:pPr>
            <a:r>
              <a:rPr lang="en-ZA"/>
              <a:t>Facilitating social learning processes</a:t>
            </a:r>
            <a:endParaRPr/>
          </a:p>
        </p:txBody>
      </p:sp>
      <p:sp>
        <p:nvSpPr>
          <p:cNvPr id="306" name="Google Shape;306;p19"/>
          <p:cNvSpPr txBox="1">
            <a:spLocks noGrp="1"/>
          </p:cNvSpPr>
          <p:nvPr>
            <p:ph type="body" idx="3"/>
          </p:nvPr>
        </p:nvSpPr>
        <p:spPr>
          <a:xfrm>
            <a:off x="619126" y="1235075"/>
            <a:ext cx="5577137" cy="4387850"/>
          </a:xfrm>
          <a:prstGeom prst="rect">
            <a:avLst/>
          </a:prstGeom>
          <a:noFill/>
          <a:ln>
            <a:noFill/>
          </a:ln>
        </p:spPr>
        <p:txBody>
          <a:bodyPr spcFirstLastPara="1" wrap="square" lIns="0" tIns="0" rIns="0" bIns="0" anchor="t" anchorCtr="0">
            <a:noAutofit/>
          </a:bodyPr>
          <a:lstStyle/>
          <a:p>
            <a:pPr marL="228600" lvl="0" indent="-228600" algn="l" rtl="0">
              <a:lnSpc>
                <a:spcPct val="90000"/>
              </a:lnSpc>
              <a:spcBef>
                <a:spcPts val="0"/>
              </a:spcBef>
              <a:spcAft>
                <a:spcPts val="0"/>
              </a:spcAft>
              <a:buClr>
                <a:schemeClr val="dk1"/>
              </a:buClr>
              <a:buSzPts val="1800"/>
              <a:buChar char="•"/>
            </a:pPr>
            <a:r>
              <a:rPr lang="en-ZA" sz="1800"/>
              <a:t>Facilitated by a group member, development practitioner or interventionist researcher</a:t>
            </a:r>
            <a:endParaRPr/>
          </a:p>
          <a:p>
            <a:pPr marL="228600" lvl="0" indent="-228600" algn="l" rtl="0">
              <a:lnSpc>
                <a:spcPct val="90000"/>
              </a:lnSpc>
              <a:spcBef>
                <a:spcPts val="1000"/>
              </a:spcBef>
              <a:spcAft>
                <a:spcPts val="0"/>
              </a:spcAft>
              <a:buClr>
                <a:schemeClr val="dk1"/>
              </a:buClr>
              <a:buSzPts val="1800"/>
              <a:buChar char="•"/>
            </a:pPr>
            <a:r>
              <a:rPr lang="en-ZA" sz="1800"/>
              <a:t>Draw on or surface diversity, pluralism, dissonance or contradictions</a:t>
            </a:r>
            <a:endParaRPr/>
          </a:p>
          <a:p>
            <a:pPr marL="228600" lvl="0" indent="-228600" algn="l" rtl="0">
              <a:lnSpc>
                <a:spcPct val="90000"/>
              </a:lnSpc>
              <a:spcBef>
                <a:spcPts val="1000"/>
              </a:spcBef>
              <a:spcAft>
                <a:spcPts val="0"/>
              </a:spcAft>
              <a:buClr>
                <a:schemeClr val="dk1"/>
              </a:buClr>
              <a:buSzPts val="1800"/>
              <a:buChar char="•"/>
            </a:pPr>
            <a:r>
              <a:rPr lang="en-ZA" sz="1800"/>
              <a:t>Create safe conditions for social cohesion</a:t>
            </a:r>
            <a:endParaRPr/>
          </a:p>
          <a:p>
            <a:pPr marL="228600" lvl="0" indent="-228600" algn="l" rtl="0">
              <a:lnSpc>
                <a:spcPct val="90000"/>
              </a:lnSpc>
              <a:spcBef>
                <a:spcPts val="1000"/>
              </a:spcBef>
              <a:spcAft>
                <a:spcPts val="0"/>
              </a:spcAft>
              <a:buClr>
                <a:schemeClr val="dk1"/>
              </a:buClr>
              <a:buSzPts val="1800"/>
              <a:buChar char="•"/>
            </a:pPr>
            <a:r>
              <a:rPr lang="en-ZA" sz="1800"/>
              <a:t>Voice existing perspectives and understandings</a:t>
            </a:r>
            <a:endParaRPr/>
          </a:p>
          <a:p>
            <a:pPr marL="228600" lvl="0" indent="-228600" algn="l" rtl="0">
              <a:lnSpc>
                <a:spcPct val="90000"/>
              </a:lnSpc>
              <a:spcBef>
                <a:spcPts val="1000"/>
              </a:spcBef>
              <a:spcAft>
                <a:spcPts val="0"/>
              </a:spcAft>
              <a:buClr>
                <a:schemeClr val="dk1"/>
              </a:buClr>
              <a:buSzPts val="1800"/>
              <a:buChar char="•"/>
            </a:pPr>
            <a:r>
              <a:rPr lang="en-ZA" sz="1800"/>
              <a:t>Understand where group members come from historically, what has shaped the current values</a:t>
            </a:r>
            <a:endParaRPr/>
          </a:p>
          <a:p>
            <a:pPr marL="228600" lvl="0" indent="-228600" algn="l" rtl="0">
              <a:lnSpc>
                <a:spcPct val="90000"/>
              </a:lnSpc>
              <a:spcBef>
                <a:spcPts val="1000"/>
              </a:spcBef>
              <a:spcAft>
                <a:spcPts val="0"/>
              </a:spcAft>
              <a:buClr>
                <a:schemeClr val="dk1"/>
              </a:buClr>
              <a:buSzPts val="1800"/>
              <a:buChar char="•"/>
            </a:pPr>
            <a:r>
              <a:rPr lang="en-ZA" sz="1800"/>
              <a:t>Find a common concern and purpose</a:t>
            </a:r>
            <a:endParaRPr/>
          </a:p>
          <a:p>
            <a:pPr marL="228600" lvl="0" indent="-228600" algn="l" rtl="0">
              <a:lnSpc>
                <a:spcPct val="90000"/>
              </a:lnSpc>
              <a:spcBef>
                <a:spcPts val="1000"/>
              </a:spcBef>
              <a:spcAft>
                <a:spcPts val="0"/>
              </a:spcAft>
              <a:buClr>
                <a:schemeClr val="dk1"/>
              </a:buClr>
              <a:buSzPts val="1800"/>
              <a:buChar char="•"/>
            </a:pPr>
            <a:r>
              <a:rPr lang="en-ZA" sz="1800"/>
              <a:t>Ethical reflection: what would be the right thing to do?</a:t>
            </a:r>
            <a:endParaRPr/>
          </a:p>
          <a:p>
            <a:pPr marL="228600" lvl="0" indent="-228600" algn="l" rtl="0">
              <a:lnSpc>
                <a:spcPct val="90000"/>
              </a:lnSpc>
              <a:spcBef>
                <a:spcPts val="1000"/>
              </a:spcBef>
              <a:spcAft>
                <a:spcPts val="0"/>
              </a:spcAft>
              <a:buClr>
                <a:schemeClr val="dk1"/>
              </a:buClr>
              <a:buSzPts val="1800"/>
              <a:buChar char="•"/>
            </a:pPr>
            <a:r>
              <a:rPr lang="en-ZA" sz="1800"/>
              <a:t>Formulate plans to address concern and put it into action</a:t>
            </a:r>
            <a:endParaRPr/>
          </a:p>
          <a:p>
            <a:pPr marL="228600" lvl="0" indent="-228600" algn="l" rtl="0">
              <a:lnSpc>
                <a:spcPct val="90000"/>
              </a:lnSpc>
              <a:spcBef>
                <a:spcPts val="1000"/>
              </a:spcBef>
              <a:spcAft>
                <a:spcPts val="0"/>
              </a:spcAft>
              <a:buClr>
                <a:schemeClr val="dk1"/>
              </a:buClr>
              <a:buSzPts val="1800"/>
              <a:buChar char="•"/>
            </a:pPr>
            <a:r>
              <a:rPr lang="en-ZA" sz="1800"/>
              <a:t>NB: Often participants need to go look for new information or do research</a:t>
            </a:r>
            <a:endParaRPr/>
          </a:p>
          <a:p>
            <a:pPr marL="228600" lvl="0" indent="-228600" algn="l" rtl="0">
              <a:lnSpc>
                <a:spcPct val="90000"/>
              </a:lnSpc>
              <a:spcBef>
                <a:spcPts val="1000"/>
              </a:spcBef>
              <a:spcAft>
                <a:spcPts val="0"/>
              </a:spcAft>
              <a:buClr>
                <a:schemeClr val="dk1"/>
              </a:buClr>
              <a:buSzPts val="1800"/>
              <a:buChar char="•"/>
            </a:pPr>
            <a:r>
              <a:rPr lang="en-ZA" sz="1800"/>
              <a:t>Reflect on and learn from action - Action learning</a:t>
            </a:r>
            <a:endParaRPr/>
          </a:p>
          <a:p>
            <a:pPr marL="228600" lvl="0" indent="-228600" algn="l" rtl="0">
              <a:lnSpc>
                <a:spcPct val="90000"/>
              </a:lnSpc>
              <a:spcBef>
                <a:spcPts val="1000"/>
              </a:spcBef>
              <a:spcAft>
                <a:spcPts val="0"/>
              </a:spcAft>
              <a:buClr>
                <a:schemeClr val="dk1"/>
              </a:buClr>
              <a:buSzPts val="1800"/>
              <a:buChar char="•"/>
            </a:pPr>
            <a:r>
              <a:rPr lang="en-ZA" sz="1800"/>
              <a:t>Reflexivity (inner conversations) for individual agency</a:t>
            </a:r>
            <a:endParaRPr/>
          </a:p>
          <a:p>
            <a:pPr marL="228600" lvl="0" indent="-114300" algn="l" rtl="0">
              <a:lnSpc>
                <a:spcPct val="90000"/>
              </a:lnSpc>
              <a:spcBef>
                <a:spcPts val="1000"/>
              </a:spcBef>
              <a:spcAft>
                <a:spcPts val="0"/>
              </a:spcAft>
              <a:buClr>
                <a:schemeClr val="dk1"/>
              </a:buClr>
              <a:buSzPts val="1800"/>
              <a:buNone/>
            </a:pPr>
            <a:endParaRPr sz="1800"/>
          </a:p>
        </p:txBody>
      </p:sp>
      <p:pic>
        <p:nvPicPr>
          <p:cNvPr id="307" name="Google Shape;307;p19"/>
          <p:cNvPicPr preferRelativeResize="0"/>
          <p:nvPr/>
        </p:nvPicPr>
        <p:blipFill rotWithShape="1">
          <a:blip r:embed="rId6">
            <a:alphaModFix/>
          </a:blip>
          <a:srcRect t="13495" b="13494"/>
          <a:stretch/>
        </p:blipFill>
        <p:spPr>
          <a:xfrm>
            <a:off x="7936056" y="3930870"/>
            <a:ext cx="2940857" cy="2081378"/>
          </a:xfrm>
          <a:prstGeom prst="rect">
            <a:avLst/>
          </a:prstGeom>
          <a:noFill/>
          <a:ln>
            <a:noFill/>
          </a:ln>
        </p:spPr>
      </p:pic>
      <p:pic>
        <p:nvPicPr>
          <p:cNvPr id="2" name="Audio 1">
            <a:hlinkClick r:id="" action="ppaction://media"/>
            <a:extLst>
              <a:ext uri="{FF2B5EF4-FFF2-40B4-BE49-F238E27FC236}">
                <a16:creationId xmlns:a16="http://schemas.microsoft.com/office/drawing/2014/main" id="{0A33E98F-7C88-FA4E-86AD-E2F92509B6E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9247"/>
    </mc:Choice>
    <mc:Fallback>
      <p:transition spd="slow" advTm="179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A1B5"/>
              </a:buClr>
              <a:buSzPts val="4400"/>
              <a:buFont typeface="Calibri"/>
              <a:buNone/>
            </a:pPr>
            <a:r>
              <a:rPr lang="en-ZA">
                <a:solidFill>
                  <a:srgbClr val="00A1B5"/>
                </a:solidFill>
              </a:rPr>
              <a:t>Introduction to Reflection as a learning practice</a:t>
            </a:r>
            <a:endParaRPr/>
          </a:p>
        </p:txBody>
      </p:sp>
      <p:sp>
        <p:nvSpPr>
          <p:cNvPr id="313" name="Google Shape;313;p20"/>
          <p:cNvSpPr/>
          <p:nvPr/>
        </p:nvSpPr>
        <p:spPr>
          <a:xfrm>
            <a:off x="649015" y="1832056"/>
            <a:ext cx="6182710" cy="4202882"/>
          </a:xfrm>
          <a:prstGeom prst="rect">
            <a:avLst/>
          </a:prstGeom>
          <a:noFill/>
          <a:ln>
            <a:noFill/>
          </a:ln>
        </p:spPr>
        <p:txBody>
          <a:bodyPr spcFirstLastPara="1" wrap="square" lIns="91425" tIns="45700" rIns="91425" bIns="45700" anchor="t" anchorCtr="0">
            <a:spAutoFit/>
          </a:bodyPr>
          <a:lstStyle/>
          <a:p>
            <a:pPr marL="457200" marR="0" lvl="0" indent="0" algn="l" rtl="0">
              <a:lnSpc>
                <a:spcPct val="150000"/>
              </a:lnSpc>
              <a:spcBef>
                <a:spcPts val="0"/>
              </a:spcBef>
              <a:spcAft>
                <a:spcPts val="0"/>
              </a:spcAft>
              <a:buNone/>
            </a:pPr>
            <a:r>
              <a:rPr lang="en-ZA" sz="1800">
                <a:solidFill>
                  <a:srgbClr val="C00000"/>
                </a:solidFill>
                <a:latin typeface="Calibri"/>
                <a:ea typeface="Calibri"/>
                <a:cs typeface="Calibri"/>
                <a:sym typeface="Calibri"/>
              </a:rPr>
              <a:t>“Reflection is a state of mind, an ongoing constituent of practice, not a technique, or curriculum element. Reflective Practice can enable practitioners to learn from experience about themselves, their work, and the way they relate to home and work, significant others and wider society and culture. It gives strategies to bring things out into the open, and frame appropriate and searching questions never asked before. It can provide relatively safe and confidential ways to explore and express experiences otherwise difficult to communicate” (Bolton, 2010)</a:t>
            </a:r>
            <a:endParaRPr sz="2800">
              <a:solidFill>
                <a:srgbClr val="C00000"/>
              </a:solidFill>
              <a:latin typeface="Calibri"/>
              <a:ea typeface="Calibri"/>
              <a:cs typeface="Calibri"/>
              <a:sym typeface="Calibri"/>
            </a:endParaRPr>
          </a:p>
        </p:txBody>
      </p:sp>
      <p:pic>
        <p:nvPicPr>
          <p:cNvPr id="314" name="Google Shape;314;p20"/>
          <p:cNvPicPr preferRelativeResize="0"/>
          <p:nvPr/>
        </p:nvPicPr>
        <p:blipFill rotWithShape="1">
          <a:blip r:embed="rId5">
            <a:alphaModFix/>
          </a:blip>
          <a:srcRect/>
          <a:stretch/>
        </p:blipFill>
        <p:spPr>
          <a:xfrm>
            <a:off x="6958285" y="1608082"/>
            <a:ext cx="4333813" cy="3865617"/>
          </a:xfrm>
          <a:prstGeom prst="rect">
            <a:avLst/>
          </a:prstGeom>
          <a:noFill/>
          <a:ln>
            <a:noFill/>
          </a:ln>
        </p:spPr>
      </p:pic>
      <p:sp>
        <p:nvSpPr>
          <p:cNvPr id="315" name="Google Shape;315;p20"/>
          <p:cNvSpPr txBox="1"/>
          <p:nvPr/>
        </p:nvSpPr>
        <p:spPr>
          <a:xfrm>
            <a:off x="8807669" y="1912882"/>
            <a:ext cx="710451"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ZA" sz="1800">
                <a:solidFill>
                  <a:schemeClr val="dk1"/>
                </a:solidFill>
                <a:latin typeface="Calibri"/>
                <a:ea typeface="Calibri"/>
                <a:cs typeface="Calibri"/>
                <a:sym typeface="Calibri"/>
              </a:rPr>
              <a:t>Learn</a:t>
            </a:r>
            <a:endParaRPr/>
          </a:p>
        </p:txBody>
      </p:sp>
      <p:sp>
        <p:nvSpPr>
          <p:cNvPr id="316" name="Google Shape;316;p20"/>
          <p:cNvSpPr txBox="1"/>
          <p:nvPr/>
        </p:nvSpPr>
        <p:spPr>
          <a:xfrm>
            <a:off x="9990082" y="3429000"/>
            <a:ext cx="1178721"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ZA" sz="1800">
                <a:solidFill>
                  <a:schemeClr val="dk1"/>
                </a:solidFill>
                <a:latin typeface="Calibri"/>
                <a:ea typeface="Calibri"/>
                <a:cs typeface="Calibri"/>
                <a:sym typeface="Calibri"/>
              </a:rPr>
              <a:t>Self-assess</a:t>
            </a:r>
            <a:endParaRPr/>
          </a:p>
        </p:txBody>
      </p:sp>
      <p:sp>
        <p:nvSpPr>
          <p:cNvPr id="317" name="Google Shape;317;p20"/>
          <p:cNvSpPr txBox="1"/>
          <p:nvPr/>
        </p:nvSpPr>
        <p:spPr>
          <a:xfrm>
            <a:off x="8637200" y="4880574"/>
            <a:ext cx="10869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ZA" sz="1800">
                <a:solidFill>
                  <a:schemeClr val="dk1"/>
                </a:solidFill>
                <a:latin typeface="Calibri"/>
                <a:ea typeface="Calibri"/>
                <a:cs typeface="Calibri"/>
                <a:sym typeface="Calibri"/>
              </a:rPr>
              <a:t>Evaluate</a:t>
            </a:r>
            <a:endParaRPr/>
          </a:p>
        </p:txBody>
      </p:sp>
      <p:sp>
        <p:nvSpPr>
          <p:cNvPr id="318" name="Google Shape;318;p20"/>
          <p:cNvSpPr txBox="1"/>
          <p:nvPr/>
        </p:nvSpPr>
        <p:spPr>
          <a:xfrm>
            <a:off x="7076674" y="3387001"/>
            <a:ext cx="1086996"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ZA" sz="1800">
                <a:solidFill>
                  <a:schemeClr val="dk1"/>
                </a:solidFill>
                <a:latin typeface="Calibri"/>
                <a:ea typeface="Calibri"/>
                <a:cs typeface="Calibri"/>
                <a:sym typeface="Calibri"/>
              </a:rPr>
              <a:t>Practice</a:t>
            </a:r>
            <a:endParaRPr/>
          </a:p>
        </p:txBody>
      </p:sp>
      <p:pic>
        <p:nvPicPr>
          <p:cNvPr id="2" name="Audio 1">
            <a:hlinkClick r:id="" action="ppaction://media"/>
            <a:extLst>
              <a:ext uri="{FF2B5EF4-FFF2-40B4-BE49-F238E27FC236}">
                <a16:creationId xmlns:a16="http://schemas.microsoft.com/office/drawing/2014/main" id="{F03EB018-1C3D-3C43-96DA-8B5C8B9544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8329"/>
    </mc:Choice>
    <mc:Fallback>
      <p:transition spd="slow" advTm="58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A1B5"/>
              </a:buClr>
              <a:buSzPts val="4400"/>
              <a:buFont typeface="Calibri"/>
              <a:buNone/>
            </a:pPr>
            <a:r>
              <a:rPr lang="en-ZA">
                <a:solidFill>
                  <a:srgbClr val="00A1B5"/>
                </a:solidFill>
              </a:rPr>
              <a:t>Reflection process in the course</a:t>
            </a:r>
            <a:endParaRPr>
              <a:solidFill>
                <a:srgbClr val="00A1B5"/>
              </a:solidFill>
            </a:endParaRPr>
          </a:p>
        </p:txBody>
      </p:sp>
      <p:sp>
        <p:nvSpPr>
          <p:cNvPr id="324" name="Google Shape;324;p21"/>
          <p:cNvSpPr txBox="1">
            <a:spLocks noGrp="1"/>
          </p:cNvSpPr>
          <p:nvPr>
            <p:ph type="body" idx="1"/>
          </p:nvPr>
        </p:nvSpPr>
        <p:spPr>
          <a:xfrm>
            <a:off x="1241202" y="1765925"/>
            <a:ext cx="8826300" cy="4064100"/>
          </a:xfrm>
          <a:prstGeom prst="rect">
            <a:avLst/>
          </a:prstGeom>
          <a:noFill/>
          <a:ln>
            <a:noFill/>
          </a:ln>
        </p:spPr>
        <p:txBody>
          <a:bodyPr spcFirstLastPara="1" wrap="square" lIns="91425" tIns="45700" rIns="91425" bIns="45700" anchor="t" anchorCtr="0">
            <a:noAutofit/>
          </a:bodyPr>
          <a:lstStyle/>
          <a:p>
            <a:pPr marL="228600" lvl="0" indent="-254000" algn="l" rtl="0">
              <a:lnSpc>
                <a:spcPct val="90000"/>
              </a:lnSpc>
              <a:spcBef>
                <a:spcPts val="0"/>
              </a:spcBef>
              <a:spcAft>
                <a:spcPts val="0"/>
              </a:spcAft>
              <a:buClr>
                <a:schemeClr val="dk1"/>
              </a:buClr>
              <a:buSzPts val="2400"/>
              <a:buChar char="•"/>
            </a:pPr>
            <a:r>
              <a:rPr lang="en-ZA" sz="2400"/>
              <a:t>We </a:t>
            </a:r>
            <a:r>
              <a:rPr lang="en-ZA" sz="2400" b="1"/>
              <a:t>encourage</a:t>
            </a:r>
            <a:r>
              <a:rPr lang="en-ZA" sz="2400"/>
              <a:t> participants to keep </a:t>
            </a:r>
            <a:r>
              <a:rPr lang="en-ZA" sz="2400" b="1"/>
              <a:t>individual journals/ notebooks </a:t>
            </a:r>
            <a:r>
              <a:rPr lang="en-ZA" sz="2400"/>
              <a:t>to track their own learning process- </a:t>
            </a:r>
            <a:r>
              <a:rPr lang="en-ZA" sz="2400">
                <a:solidFill>
                  <a:srgbClr val="C00000"/>
                </a:solidFill>
              </a:rPr>
              <a:t>refer to T-page example in the next slide</a:t>
            </a:r>
            <a:endParaRPr sz="2400">
              <a:solidFill>
                <a:srgbClr val="C00000"/>
              </a:solidFill>
            </a:endParaRPr>
          </a:p>
          <a:p>
            <a:pPr marL="228600" lvl="0" indent="-254000" algn="l" rtl="0">
              <a:lnSpc>
                <a:spcPct val="90000"/>
              </a:lnSpc>
              <a:spcBef>
                <a:spcPts val="1000"/>
              </a:spcBef>
              <a:spcAft>
                <a:spcPts val="0"/>
              </a:spcAft>
              <a:buClr>
                <a:schemeClr val="dk1"/>
              </a:buClr>
              <a:buSzPts val="2400"/>
              <a:buChar char="•"/>
            </a:pPr>
            <a:r>
              <a:rPr lang="en-ZA" sz="2400" b="1"/>
              <a:t>Weekly &amp; bi-weekly contact session </a:t>
            </a:r>
            <a:r>
              <a:rPr lang="en-ZA" sz="2400"/>
              <a:t>for all participants &amp; for tutors (incl. dual-participant tutors)- </a:t>
            </a:r>
            <a:r>
              <a:rPr lang="en-ZA" sz="2400">
                <a:solidFill>
                  <a:srgbClr val="C00000"/>
                </a:solidFill>
              </a:rPr>
              <a:t>refer to ToT course principles &amp; contact session schedule</a:t>
            </a:r>
            <a:endParaRPr sz="2400">
              <a:solidFill>
                <a:srgbClr val="C00000"/>
              </a:solidFill>
            </a:endParaRPr>
          </a:p>
          <a:p>
            <a:pPr marL="228600" lvl="0" indent="-254000" algn="l" rtl="0">
              <a:lnSpc>
                <a:spcPct val="90000"/>
              </a:lnSpc>
              <a:spcBef>
                <a:spcPts val="1000"/>
              </a:spcBef>
              <a:spcAft>
                <a:spcPts val="0"/>
              </a:spcAft>
              <a:buClr>
                <a:schemeClr val="dk1"/>
              </a:buClr>
              <a:buSzPts val="2400"/>
              <a:buChar char="•"/>
            </a:pPr>
            <a:r>
              <a:rPr lang="en-ZA" sz="2400" b="1"/>
              <a:t>Assignments &amp; Assessment </a:t>
            </a:r>
            <a:r>
              <a:rPr lang="en-ZA" sz="2400"/>
              <a:t>– Assignments will form an important part of participants’ reflections, and different formats can be used including written document and short videos, etc.</a:t>
            </a:r>
            <a:endParaRPr sz="2400"/>
          </a:p>
        </p:txBody>
      </p:sp>
      <p:pic>
        <p:nvPicPr>
          <p:cNvPr id="2" name="Audio 1">
            <a:hlinkClick r:id="" action="ppaction://media"/>
            <a:extLst>
              <a:ext uri="{FF2B5EF4-FFF2-40B4-BE49-F238E27FC236}">
                <a16:creationId xmlns:a16="http://schemas.microsoft.com/office/drawing/2014/main" id="{05A7AD88-3896-474F-AFDF-D68343E5F2C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2938"/>
    </mc:Choice>
    <mc:Fallback>
      <p:transition spd="slow" advTm="729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9c24395ea0_0_61"/>
          <p:cNvSpPr txBox="1">
            <a:spLocks noGrp="1"/>
          </p:cNvSpPr>
          <p:nvPr>
            <p:ph type="title"/>
          </p:nvPr>
        </p:nvSpPr>
        <p:spPr>
          <a:xfrm>
            <a:off x="0" y="0"/>
            <a:ext cx="12192000" cy="10083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br>
              <a:rPr lang="en-ZA" sz="3000">
                <a:latin typeface="Calibri"/>
                <a:ea typeface="Calibri"/>
                <a:cs typeface="Calibri"/>
                <a:sym typeface="Calibri"/>
              </a:rPr>
            </a:br>
            <a:endParaRPr sz="3000">
              <a:latin typeface="Calibri"/>
              <a:ea typeface="Calibri"/>
              <a:cs typeface="Calibri"/>
              <a:sym typeface="Calibri"/>
            </a:endParaRPr>
          </a:p>
        </p:txBody>
      </p:sp>
      <p:sp>
        <p:nvSpPr>
          <p:cNvPr id="330" name="Google Shape;330;g9c24395ea0_0_61"/>
          <p:cNvSpPr txBox="1"/>
          <p:nvPr/>
        </p:nvSpPr>
        <p:spPr>
          <a:xfrm>
            <a:off x="388775" y="252200"/>
            <a:ext cx="10887900" cy="843900"/>
          </a:xfrm>
          <a:prstGeom prst="rect">
            <a:avLst/>
          </a:prstGeom>
          <a:noFill/>
          <a:ln>
            <a:noFill/>
          </a:ln>
        </p:spPr>
        <p:txBody>
          <a:bodyPr spcFirstLastPara="1" wrap="square" lIns="91425" tIns="91425" rIns="91425" bIns="91425" anchor="t" anchorCtr="0">
            <a:noAutofit/>
          </a:bodyPr>
          <a:lstStyle/>
          <a:p>
            <a:pPr marL="114300" marR="0" lvl="0" indent="0" algn="ctr" rtl="0">
              <a:lnSpc>
                <a:spcPct val="200000"/>
              </a:lnSpc>
              <a:spcBef>
                <a:spcPts val="0"/>
              </a:spcBef>
              <a:spcAft>
                <a:spcPts val="0"/>
              </a:spcAft>
              <a:buNone/>
            </a:pPr>
            <a:r>
              <a:rPr lang="en-ZA" sz="2800" b="1" dirty="0">
                <a:solidFill>
                  <a:schemeClr val="accent5"/>
                </a:solidFill>
                <a:latin typeface="Calibri"/>
                <a:ea typeface="Calibri"/>
                <a:cs typeface="Calibri"/>
                <a:sym typeface="Calibri"/>
              </a:rPr>
              <a:t>Reflection and </a:t>
            </a:r>
            <a:r>
              <a:rPr lang="en-ZA" sz="2800" b="1" i="0" u="none" strike="noStrike" cap="none" dirty="0">
                <a:solidFill>
                  <a:schemeClr val="accent5"/>
                </a:solidFill>
                <a:latin typeface="Calibri"/>
                <a:ea typeface="Calibri"/>
                <a:cs typeface="Calibri"/>
                <a:sym typeface="Calibri"/>
              </a:rPr>
              <a:t>Active learning</a:t>
            </a:r>
            <a:r>
              <a:rPr lang="en-ZA" sz="2800" b="1" dirty="0">
                <a:solidFill>
                  <a:schemeClr val="accent5"/>
                </a:solidFill>
                <a:latin typeface="Calibri"/>
                <a:ea typeface="Calibri"/>
                <a:cs typeface="Calibri"/>
                <a:sym typeface="Calibri"/>
              </a:rPr>
              <a:t>: </a:t>
            </a:r>
            <a:r>
              <a:rPr lang="en-ZA" sz="2800" b="1" i="0" u="none" strike="noStrike" cap="none" dirty="0">
                <a:solidFill>
                  <a:schemeClr val="accent5"/>
                </a:solidFill>
                <a:latin typeface="Calibri"/>
                <a:ea typeface="Calibri"/>
                <a:cs typeface="Calibri"/>
                <a:sym typeface="Calibri"/>
              </a:rPr>
              <a:t>T-page Example</a:t>
            </a:r>
            <a:endParaRPr sz="1600" dirty="0">
              <a:solidFill>
                <a:schemeClr val="accent5"/>
              </a:solidFill>
              <a:latin typeface="Calibri"/>
              <a:ea typeface="Calibri"/>
              <a:cs typeface="Calibri"/>
              <a:sym typeface="Calibri"/>
            </a:endParaRPr>
          </a:p>
          <a:p>
            <a:pPr marL="114300" marR="0" lvl="0" indent="0" algn="l" rtl="0">
              <a:lnSpc>
                <a:spcPct val="200000"/>
              </a:lnSpc>
              <a:spcBef>
                <a:spcPts val="0"/>
              </a:spcBef>
              <a:spcAft>
                <a:spcPts val="0"/>
              </a:spcAft>
              <a:buNone/>
            </a:pPr>
            <a:endParaRPr sz="2000" b="1" i="0" u="none" strike="noStrike" cap="none" dirty="0">
              <a:solidFill>
                <a:schemeClr val="accent5"/>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1800"/>
              <a:buFont typeface="Arial"/>
              <a:buNone/>
            </a:pPr>
            <a:endParaRPr sz="2000" i="0" u="none" strike="noStrike" cap="none" dirty="0">
              <a:solidFill>
                <a:schemeClr val="accent5"/>
              </a:solidFill>
              <a:latin typeface="Calibri"/>
              <a:ea typeface="Calibri"/>
              <a:cs typeface="Calibri"/>
              <a:sym typeface="Calibri"/>
            </a:endParaRPr>
          </a:p>
        </p:txBody>
      </p:sp>
      <p:grpSp>
        <p:nvGrpSpPr>
          <p:cNvPr id="331" name="Google Shape;331;g9c24395ea0_0_61"/>
          <p:cNvGrpSpPr/>
          <p:nvPr/>
        </p:nvGrpSpPr>
        <p:grpSpPr>
          <a:xfrm>
            <a:off x="1028203" y="1402255"/>
            <a:ext cx="7349016" cy="5118000"/>
            <a:chOff x="1790700" y="1549400"/>
            <a:chExt cx="5511900" cy="5118000"/>
          </a:xfrm>
        </p:grpSpPr>
        <p:sp>
          <p:nvSpPr>
            <p:cNvPr id="332" name="Google Shape;332;g9c24395ea0_0_61"/>
            <p:cNvSpPr/>
            <p:nvPr/>
          </p:nvSpPr>
          <p:spPr>
            <a:xfrm>
              <a:off x="1790700" y="1549400"/>
              <a:ext cx="5511900" cy="5118000"/>
            </a:xfrm>
            <a:prstGeom prst="rect">
              <a:avLst/>
            </a:prstGeom>
            <a:solidFill>
              <a:schemeClr val="accen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600" i="0" u="none" strike="noStrike" cap="none">
                <a:solidFill>
                  <a:schemeClr val="lt1"/>
                </a:solidFill>
                <a:latin typeface="Calibri"/>
                <a:ea typeface="Calibri"/>
                <a:cs typeface="Calibri"/>
                <a:sym typeface="Calibri"/>
              </a:endParaRPr>
            </a:p>
          </p:txBody>
        </p:sp>
        <p:sp>
          <p:nvSpPr>
            <p:cNvPr id="333" name="Google Shape;333;g9c24395ea0_0_61"/>
            <p:cNvSpPr txBox="1"/>
            <p:nvPr/>
          </p:nvSpPr>
          <p:spPr>
            <a:xfrm>
              <a:off x="2044700" y="1790700"/>
              <a:ext cx="5118000" cy="738600"/>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ZA" sz="1800" i="0" u="none" strike="noStrike" cap="none">
                  <a:solidFill>
                    <a:schemeClr val="dk1"/>
                  </a:solidFill>
                  <a:latin typeface="Calibri"/>
                  <a:ea typeface="Calibri"/>
                  <a:cs typeface="Calibri"/>
                  <a:sym typeface="Calibri"/>
                </a:rPr>
                <a:t>Here write the title of the presentation you watch or the hand-out you are reading, and the date</a:t>
              </a:r>
              <a:endParaRPr sz="1800">
                <a:latin typeface="Calibri"/>
                <a:ea typeface="Calibri"/>
                <a:cs typeface="Calibri"/>
                <a:sym typeface="Calibri"/>
              </a:endParaRPr>
            </a:p>
            <a:p>
              <a:pPr marL="0" marR="0" lvl="0" indent="0" algn="l" rtl="0">
                <a:lnSpc>
                  <a:spcPct val="100000"/>
                </a:lnSpc>
                <a:spcBef>
                  <a:spcPts val="0"/>
                </a:spcBef>
                <a:spcAft>
                  <a:spcPts val="0"/>
                </a:spcAft>
                <a:buNone/>
              </a:pPr>
              <a:endParaRPr sz="1800" i="0" u="none" strike="noStrike" cap="none">
                <a:solidFill>
                  <a:schemeClr val="dk1"/>
                </a:solidFill>
                <a:latin typeface="Calibri"/>
                <a:ea typeface="Calibri"/>
                <a:cs typeface="Calibri"/>
                <a:sym typeface="Calibri"/>
              </a:endParaRPr>
            </a:p>
          </p:txBody>
        </p:sp>
        <p:sp>
          <p:nvSpPr>
            <p:cNvPr id="334" name="Google Shape;334;g9c24395ea0_0_61"/>
            <p:cNvSpPr/>
            <p:nvPr/>
          </p:nvSpPr>
          <p:spPr>
            <a:xfrm>
              <a:off x="4293257" y="2534916"/>
              <a:ext cx="478500" cy="3940200"/>
            </a:xfrm>
            <a:prstGeom prst="rect">
              <a:avLst/>
            </a:prstGeom>
            <a:solidFill>
              <a:schemeClr val="lt1"/>
            </a:solidFill>
            <a:ln w="25400" cap="flat" cmpd="sng">
              <a:solidFill>
                <a:srgbClr val="BA7C2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600" i="0" u="none" strike="noStrike" cap="none">
                <a:solidFill>
                  <a:schemeClr val="lt1"/>
                </a:solidFill>
                <a:latin typeface="Calibri"/>
                <a:ea typeface="Calibri"/>
                <a:cs typeface="Calibri"/>
                <a:sym typeface="Calibri"/>
              </a:endParaRPr>
            </a:p>
          </p:txBody>
        </p:sp>
        <p:sp>
          <p:nvSpPr>
            <p:cNvPr id="335" name="Google Shape;335;g9c24395ea0_0_61"/>
            <p:cNvSpPr txBox="1"/>
            <p:nvPr/>
          </p:nvSpPr>
          <p:spPr>
            <a:xfrm>
              <a:off x="2040759" y="2649046"/>
              <a:ext cx="2108100" cy="3539400"/>
            </a:xfrm>
            <a:prstGeom prst="rect">
              <a:avLst/>
            </a:prstGeom>
            <a:noFill/>
            <a:ln w="9525" cap="flat" cmpd="sng">
              <a:solidFill>
                <a:srgbClr val="0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600" i="0" u="none" strike="noStrike" cap="none">
                <a:solidFill>
                  <a:srgbClr val="000000"/>
                </a:solidFill>
                <a:latin typeface="Calibri"/>
                <a:ea typeface="Calibri"/>
                <a:cs typeface="Calibri"/>
                <a:sym typeface="Calibri"/>
              </a:endParaRPr>
            </a:p>
            <a:p>
              <a:pPr marL="285750" marR="0" lvl="0" indent="-298450" algn="l" rtl="0">
                <a:lnSpc>
                  <a:spcPct val="100000"/>
                </a:lnSpc>
                <a:spcBef>
                  <a:spcPts val="0"/>
                </a:spcBef>
                <a:spcAft>
                  <a:spcPts val="0"/>
                </a:spcAft>
                <a:buSzPts val="1600"/>
                <a:buFont typeface="Calibri"/>
                <a:buChar char="•"/>
              </a:pPr>
              <a:r>
                <a:rPr lang="en-ZA" sz="1600" i="0" u="none" strike="noStrike" cap="none">
                  <a:latin typeface="Calibri"/>
                  <a:ea typeface="Calibri"/>
                  <a:cs typeface="Calibri"/>
                  <a:sym typeface="Calibri"/>
                </a:rPr>
                <a:t>Here jot down things that stand out for you – what seems very important? Interesting? Useful? Difficult?</a:t>
              </a:r>
              <a:endParaRPr sz="1600">
                <a:latin typeface="Calibri"/>
                <a:ea typeface="Calibri"/>
                <a:cs typeface="Calibri"/>
                <a:sym typeface="Calibri"/>
              </a:endParaRPr>
            </a:p>
            <a:p>
              <a:pPr marL="285750" marR="0" lvl="0" indent="-196850" algn="l" rtl="0">
                <a:lnSpc>
                  <a:spcPct val="100000"/>
                </a:lnSpc>
                <a:spcBef>
                  <a:spcPts val="0"/>
                </a:spcBef>
                <a:spcAft>
                  <a:spcPts val="0"/>
                </a:spcAft>
                <a:buClr>
                  <a:srgbClr val="000000"/>
                </a:buClr>
                <a:buSzPts val="1400"/>
                <a:buFont typeface="Arial"/>
                <a:buNone/>
              </a:pPr>
              <a:endParaRPr sz="1600" i="0" u="none" strike="noStrike" cap="none">
                <a:latin typeface="Calibri"/>
                <a:ea typeface="Calibri"/>
                <a:cs typeface="Calibri"/>
                <a:sym typeface="Calibri"/>
              </a:endParaRPr>
            </a:p>
            <a:p>
              <a:pPr marL="285750" marR="0" lvl="0" indent="-298450" algn="l" rtl="0">
                <a:lnSpc>
                  <a:spcPct val="100000"/>
                </a:lnSpc>
                <a:spcBef>
                  <a:spcPts val="0"/>
                </a:spcBef>
                <a:spcAft>
                  <a:spcPts val="0"/>
                </a:spcAft>
                <a:buSzPts val="1600"/>
                <a:buFont typeface="Calibri"/>
                <a:buChar char="•"/>
              </a:pPr>
              <a:r>
                <a:rPr lang="en-ZA" sz="1600" i="0" u="none" strike="noStrike" cap="none">
                  <a:latin typeface="Calibri"/>
                  <a:ea typeface="Calibri"/>
                  <a:cs typeface="Calibri"/>
                  <a:sym typeface="Calibri"/>
                </a:rPr>
                <a:t>This is not a summary of the presentation or reading.</a:t>
              </a:r>
              <a:endParaRPr sz="1600">
                <a:latin typeface="Calibri"/>
                <a:ea typeface="Calibri"/>
                <a:cs typeface="Calibri"/>
                <a:sym typeface="Calibri"/>
              </a:endParaRPr>
            </a:p>
            <a:p>
              <a:pPr marL="285750" marR="0" lvl="0" indent="-196850" algn="l" rtl="0">
                <a:lnSpc>
                  <a:spcPct val="100000"/>
                </a:lnSpc>
                <a:spcBef>
                  <a:spcPts val="0"/>
                </a:spcBef>
                <a:spcAft>
                  <a:spcPts val="0"/>
                </a:spcAft>
                <a:buClr>
                  <a:srgbClr val="000000"/>
                </a:buClr>
                <a:buSzPts val="1400"/>
                <a:buFont typeface="Arial"/>
                <a:buNone/>
              </a:pPr>
              <a:endParaRPr sz="1600" i="0" u="none" strike="noStrike" cap="none">
                <a:latin typeface="Calibri"/>
                <a:ea typeface="Calibri"/>
                <a:cs typeface="Calibri"/>
                <a:sym typeface="Calibri"/>
              </a:endParaRPr>
            </a:p>
            <a:p>
              <a:pPr marL="285750" marR="0" lvl="0" indent="-298450" algn="l" rtl="0">
                <a:lnSpc>
                  <a:spcPct val="100000"/>
                </a:lnSpc>
                <a:spcBef>
                  <a:spcPts val="0"/>
                </a:spcBef>
                <a:spcAft>
                  <a:spcPts val="0"/>
                </a:spcAft>
                <a:buSzPts val="1600"/>
                <a:buFont typeface="Calibri"/>
                <a:buChar char="•"/>
              </a:pPr>
              <a:r>
                <a:rPr lang="en-ZA" sz="1600" i="0" u="none" strike="noStrike" cap="none">
                  <a:latin typeface="Calibri"/>
                  <a:ea typeface="Calibri"/>
                  <a:cs typeface="Calibri"/>
                  <a:sym typeface="Calibri"/>
                </a:rPr>
                <a:t>Use bullets or numbers for each short point</a:t>
              </a:r>
              <a:endParaRPr sz="1600">
                <a:latin typeface="Calibri"/>
                <a:ea typeface="Calibri"/>
                <a:cs typeface="Calibri"/>
                <a:sym typeface="Calibri"/>
              </a:endParaRPr>
            </a:p>
          </p:txBody>
        </p:sp>
        <p:sp>
          <p:nvSpPr>
            <p:cNvPr id="336" name="Google Shape;336;g9c24395ea0_0_61"/>
            <p:cNvSpPr txBox="1"/>
            <p:nvPr/>
          </p:nvSpPr>
          <p:spPr>
            <a:xfrm>
              <a:off x="5002048" y="2627522"/>
              <a:ext cx="1930500" cy="375480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600" i="0" u="none" strike="noStrike" cap="none">
                <a:solidFill>
                  <a:srgbClr val="000000"/>
                </a:solidFill>
                <a:latin typeface="Calibri"/>
                <a:ea typeface="Calibri"/>
                <a:cs typeface="Calibri"/>
                <a:sym typeface="Calibri"/>
              </a:endParaRPr>
            </a:p>
            <a:p>
              <a:pPr marL="285750" marR="0" lvl="0" indent="-298450" algn="l" rtl="0">
                <a:lnSpc>
                  <a:spcPct val="100000"/>
                </a:lnSpc>
                <a:spcBef>
                  <a:spcPts val="0"/>
                </a:spcBef>
                <a:spcAft>
                  <a:spcPts val="0"/>
                </a:spcAft>
                <a:buClr>
                  <a:srgbClr val="000000"/>
                </a:buClr>
                <a:buSzPts val="1600"/>
                <a:buFont typeface="Calibri"/>
                <a:buChar char="•"/>
              </a:pPr>
              <a:r>
                <a:rPr lang="en-ZA" sz="1600" i="0" u="none" strike="noStrike" cap="none">
                  <a:solidFill>
                    <a:srgbClr val="000000"/>
                  </a:solidFill>
                  <a:latin typeface="Calibri"/>
                  <a:ea typeface="Calibri"/>
                  <a:cs typeface="Calibri"/>
                  <a:sym typeface="Calibri"/>
                </a:rPr>
                <a:t>Here make notes about how each point is relevant.</a:t>
              </a:r>
              <a:endParaRPr sz="1600">
                <a:latin typeface="Calibri"/>
                <a:ea typeface="Calibri"/>
                <a:cs typeface="Calibri"/>
                <a:sym typeface="Calibri"/>
              </a:endParaRPr>
            </a:p>
            <a:p>
              <a:pPr marL="0" marR="0" lvl="0" indent="0" algn="l" rtl="0">
                <a:lnSpc>
                  <a:spcPct val="100000"/>
                </a:lnSpc>
                <a:spcBef>
                  <a:spcPts val="0"/>
                </a:spcBef>
                <a:spcAft>
                  <a:spcPts val="0"/>
                </a:spcAft>
                <a:buNone/>
              </a:pPr>
              <a:endParaRPr sz="1600" i="0" u="none" strike="noStrike" cap="none">
                <a:solidFill>
                  <a:srgbClr val="000000"/>
                </a:solidFill>
                <a:latin typeface="Calibri"/>
                <a:ea typeface="Calibri"/>
                <a:cs typeface="Calibri"/>
                <a:sym typeface="Calibri"/>
              </a:endParaRPr>
            </a:p>
            <a:p>
              <a:pPr marL="285750" marR="0" lvl="0" indent="-298450" algn="l" rtl="0">
                <a:lnSpc>
                  <a:spcPct val="100000"/>
                </a:lnSpc>
                <a:spcBef>
                  <a:spcPts val="0"/>
                </a:spcBef>
                <a:spcAft>
                  <a:spcPts val="0"/>
                </a:spcAft>
                <a:buClr>
                  <a:srgbClr val="000000"/>
                </a:buClr>
                <a:buSzPts val="1600"/>
                <a:buFont typeface="Calibri"/>
                <a:buChar char="•"/>
              </a:pPr>
              <a:r>
                <a:rPr lang="en-ZA" sz="1600" i="0" u="none" strike="noStrike" cap="none">
                  <a:solidFill>
                    <a:srgbClr val="000000"/>
                  </a:solidFill>
                  <a:latin typeface="Calibri"/>
                  <a:ea typeface="Calibri"/>
                  <a:cs typeface="Calibri"/>
                  <a:sym typeface="Calibri"/>
                </a:rPr>
                <a:t>Can you use it in your work? In your assignment? </a:t>
              </a:r>
              <a:endParaRPr sz="1600">
                <a:latin typeface="Calibri"/>
                <a:ea typeface="Calibri"/>
                <a:cs typeface="Calibri"/>
                <a:sym typeface="Calibri"/>
              </a:endParaRPr>
            </a:p>
            <a:p>
              <a:pPr marL="285750" marR="0" lvl="0" indent="-196850" algn="l" rtl="0">
                <a:lnSpc>
                  <a:spcPct val="100000"/>
                </a:lnSpc>
                <a:spcBef>
                  <a:spcPts val="0"/>
                </a:spcBef>
                <a:spcAft>
                  <a:spcPts val="0"/>
                </a:spcAft>
                <a:buClr>
                  <a:srgbClr val="000000"/>
                </a:buClr>
                <a:buSzPts val="1400"/>
                <a:buFont typeface="Arial"/>
                <a:buNone/>
              </a:pPr>
              <a:endParaRPr sz="1600" i="0" u="none" strike="noStrike" cap="none">
                <a:solidFill>
                  <a:srgbClr val="000000"/>
                </a:solidFill>
                <a:latin typeface="Calibri"/>
                <a:ea typeface="Calibri"/>
                <a:cs typeface="Calibri"/>
                <a:sym typeface="Calibri"/>
              </a:endParaRPr>
            </a:p>
            <a:p>
              <a:pPr marL="285750" marR="0" lvl="0" indent="-298450" algn="l" rtl="0">
                <a:lnSpc>
                  <a:spcPct val="100000"/>
                </a:lnSpc>
                <a:spcBef>
                  <a:spcPts val="0"/>
                </a:spcBef>
                <a:spcAft>
                  <a:spcPts val="0"/>
                </a:spcAft>
                <a:buClr>
                  <a:srgbClr val="000000"/>
                </a:buClr>
                <a:buSzPts val="1600"/>
                <a:buFont typeface="Calibri"/>
                <a:buChar char="•"/>
              </a:pPr>
              <a:r>
                <a:rPr lang="en-ZA" sz="1600" i="0" u="none" strike="noStrike" cap="none">
                  <a:solidFill>
                    <a:srgbClr val="000000"/>
                  </a:solidFill>
                  <a:latin typeface="Calibri"/>
                  <a:ea typeface="Calibri"/>
                  <a:cs typeface="Calibri"/>
                  <a:sym typeface="Calibri"/>
                </a:rPr>
                <a:t>Should you discuss this with your tutor or peers? </a:t>
              </a:r>
              <a:br>
                <a:rPr lang="en-ZA" sz="1600" i="0" u="none" strike="noStrike" cap="none">
                  <a:solidFill>
                    <a:srgbClr val="000000"/>
                  </a:solidFill>
                  <a:latin typeface="Calibri"/>
                  <a:ea typeface="Calibri"/>
                  <a:cs typeface="Calibri"/>
                  <a:sym typeface="Calibri"/>
                </a:rPr>
              </a:br>
              <a:br>
                <a:rPr lang="en-ZA" sz="1600" i="0" u="none" strike="noStrike" cap="none">
                  <a:solidFill>
                    <a:srgbClr val="000000"/>
                  </a:solidFill>
                  <a:latin typeface="Calibri"/>
                  <a:ea typeface="Calibri"/>
                  <a:cs typeface="Calibri"/>
                  <a:sym typeface="Calibri"/>
                </a:rPr>
              </a:br>
              <a:r>
                <a:rPr lang="en-ZA" sz="1600" i="0" u="none" strike="noStrike" cap="none">
                  <a:solidFill>
                    <a:srgbClr val="000000"/>
                  </a:solidFill>
                  <a:latin typeface="Calibri"/>
                  <a:ea typeface="Calibri"/>
                  <a:cs typeface="Calibri"/>
                  <a:sym typeface="Calibri"/>
                </a:rPr>
                <a:t>What is significant about this, for YOU?</a:t>
              </a:r>
              <a:endParaRPr sz="1600">
                <a:latin typeface="Calibri"/>
                <a:ea typeface="Calibri"/>
                <a:cs typeface="Calibri"/>
                <a:sym typeface="Calibri"/>
              </a:endParaRPr>
            </a:p>
          </p:txBody>
        </p:sp>
      </p:grpSp>
      <p:sp>
        <p:nvSpPr>
          <p:cNvPr id="337" name="Google Shape;337;g9c24395ea0_0_61"/>
          <p:cNvSpPr/>
          <p:nvPr/>
        </p:nvSpPr>
        <p:spPr>
          <a:xfrm>
            <a:off x="8540823" y="1402255"/>
            <a:ext cx="3435300" cy="49257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ZA" sz="1600" i="0" u="sng" strike="noStrike" cap="none">
                <a:solidFill>
                  <a:schemeClr val="lt1"/>
                </a:solidFill>
                <a:latin typeface="Calibri"/>
                <a:ea typeface="Calibri"/>
                <a:cs typeface="Calibri"/>
                <a:sym typeface="Calibri"/>
              </a:rPr>
              <a:t>Design Feature</a:t>
            </a:r>
            <a:r>
              <a:rPr lang="en-ZA" sz="1600" i="0" u="none" strike="noStrike" cap="none">
                <a:solidFill>
                  <a:schemeClr val="lt1"/>
                </a:solidFill>
                <a:latin typeface="Calibri"/>
                <a:ea typeface="Calibri"/>
                <a:cs typeface="Calibri"/>
                <a:sym typeface="Calibri"/>
              </a:rPr>
              <a:t>: T-page is a tool to help learners engage with and </a:t>
            </a:r>
            <a:r>
              <a:rPr lang="en-ZA" sz="1600" i="0" u="sng" strike="noStrike" cap="none">
                <a:solidFill>
                  <a:schemeClr val="lt1"/>
                </a:solidFill>
                <a:latin typeface="Calibri"/>
                <a:ea typeface="Calibri"/>
                <a:cs typeface="Calibri"/>
                <a:sym typeface="Calibri"/>
              </a:rPr>
              <a:t>reflect</a:t>
            </a:r>
            <a:r>
              <a:rPr lang="en-ZA" sz="1600" i="0" u="none" strike="noStrike" cap="none">
                <a:solidFill>
                  <a:schemeClr val="lt1"/>
                </a:solidFill>
                <a:latin typeface="Calibri"/>
                <a:ea typeface="Calibri"/>
                <a:cs typeface="Calibri"/>
                <a:sym typeface="Calibri"/>
              </a:rPr>
              <a:t> on course content in relation to their own work (situating it). They use the T-page while working on their own and bring their notes to ‘class’ so as to connect their reflections into the discussion, through reflection more deeply connecting the work of the course and their own situations </a:t>
            </a:r>
            <a:endParaRPr sz="1600">
              <a:latin typeface="Calibri"/>
              <a:ea typeface="Calibri"/>
              <a:cs typeface="Calibri"/>
              <a:sym typeface="Calibri"/>
            </a:endParaRPr>
          </a:p>
        </p:txBody>
      </p:sp>
      <p:pic>
        <p:nvPicPr>
          <p:cNvPr id="2" name="Audio 1">
            <a:hlinkClick r:id="" action="ppaction://media"/>
            <a:extLst>
              <a:ext uri="{FF2B5EF4-FFF2-40B4-BE49-F238E27FC236}">
                <a16:creationId xmlns:a16="http://schemas.microsoft.com/office/drawing/2014/main" id="{DAABA558-D396-A342-871E-DA1530CBC9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9746"/>
    </mc:Choice>
    <mc:Fallback>
      <p:transition spd="slow" advTm="1397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A1B5"/>
              </a:buClr>
              <a:buSzPts val="4400"/>
              <a:buFont typeface="Calibri"/>
              <a:buNone/>
            </a:pPr>
            <a:r>
              <a:rPr lang="en-ZA">
                <a:solidFill>
                  <a:srgbClr val="00A1B5"/>
                </a:solidFill>
              </a:rPr>
              <a:t>Next steps in module 2, 3 &amp; 4</a:t>
            </a:r>
            <a:endParaRPr>
              <a:solidFill>
                <a:srgbClr val="00A1B5"/>
              </a:solidFill>
            </a:endParaRPr>
          </a:p>
        </p:txBody>
      </p:sp>
      <p:sp>
        <p:nvSpPr>
          <p:cNvPr id="343" name="Google Shape;343;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203200" algn="l" rtl="0">
              <a:lnSpc>
                <a:spcPct val="90000"/>
              </a:lnSpc>
              <a:spcBef>
                <a:spcPts val="0"/>
              </a:spcBef>
              <a:spcAft>
                <a:spcPts val="0"/>
              </a:spcAft>
              <a:buClr>
                <a:schemeClr val="dk1"/>
              </a:buClr>
              <a:buSzPts val="2400"/>
              <a:buChar char="•"/>
            </a:pPr>
            <a:r>
              <a:rPr lang="en-ZA" sz="2400"/>
              <a:t>Learn more in detail </a:t>
            </a:r>
            <a:r>
              <a:rPr lang="en-ZA" sz="2400" b="1"/>
              <a:t>how these social learning and stakeholder engagement principles play out in action, and how to design a reflexive learning process</a:t>
            </a:r>
            <a:r>
              <a:rPr lang="en-ZA" sz="2400"/>
              <a:t>. </a:t>
            </a:r>
            <a:endParaRPr sz="2400"/>
          </a:p>
          <a:p>
            <a:pPr marL="228600" lvl="0" indent="-203200" algn="l" rtl="0">
              <a:lnSpc>
                <a:spcPct val="90000"/>
              </a:lnSpc>
              <a:spcBef>
                <a:spcPts val="1000"/>
              </a:spcBef>
              <a:spcAft>
                <a:spcPts val="0"/>
              </a:spcAft>
              <a:buClr>
                <a:schemeClr val="dk1"/>
              </a:buClr>
              <a:buSzPts val="2400"/>
              <a:buChar char="•"/>
            </a:pPr>
            <a:r>
              <a:rPr lang="en-ZA" sz="2400"/>
              <a:t>Facilitators will support participants with in- depth information and examples of social learning initiatives across different NRM contexts.</a:t>
            </a:r>
            <a:endParaRPr sz="2400"/>
          </a:p>
          <a:p>
            <a:pPr marL="228600" lvl="0" indent="-203200" algn="l" rtl="0">
              <a:lnSpc>
                <a:spcPct val="90000"/>
              </a:lnSpc>
              <a:spcBef>
                <a:spcPts val="1000"/>
              </a:spcBef>
              <a:spcAft>
                <a:spcPts val="0"/>
              </a:spcAft>
              <a:buClr>
                <a:schemeClr val="dk1"/>
              </a:buClr>
              <a:buSzPts val="2400"/>
              <a:buChar char="•"/>
            </a:pPr>
            <a:r>
              <a:rPr lang="en-ZA" sz="2400"/>
              <a:t>In designing the social learning process (part of assignments), participants will further evaluate their own contextual profiles in a reflexive learning process, to explore emergence of potential change projects using social learning lenses. i.e. how can and should be designed, and how to adapt their existing learning processes</a:t>
            </a:r>
            <a:endParaRPr sz="2400"/>
          </a:p>
        </p:txBody>
      </p:sp>
      <p:pic>
        <p:nvPicPr>
          <p:cNvPr id="2" name="Audio 1">
            <a:hlinkClick r:id="" action="ppaction://media"/>
            <a:extLst>
              <a:ext uri="{FF2B5EF4-FFF2-40B4-BE49-F238E27FC236}">
                <a16:creationId xmlns:a16="http://schemas.microsoft.com/office/drawing/2014/main" id="{391CF76F-3435-2E49-846F-A9BD0248DE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8188"/>
    </mc:Choice>
    <mc:Fallback>
      <p:transition spd="slow" advTm="118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477</TotalTime>
  <Words>867</Words>
  <Application>Microsoft Macintosh PowerPoint</Application>
  <PresentationFormat>Widescreen</PresentationFormat>
  <Paragraphs>61</Paragraphs>
  <Slides>8</Slides>
  <Notes>8</Notes>
  <HiddenSlides>0</HiddenSlides>
  <MMClips>8</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8</vt:i4>
      </vt:variant>
    </vt:vector>
  </HeadingPairs>
  <TitlesOfParts>
    <vt:vector size="12" baseType="lpstr">
      <vt:lpstr>Arial</vt:lpstr>
      <vt:lpstr>Calibri</vt:lpstr>
      <vt:lpstr>Office Theme</vt:lpstr>
      <vt:lpstr>Simple Light</vt:lpstr>
      <vt:lpstr>Module 1: Topic 1.6 Part 2- Why the focus on Social Learning?</vt:lpstr>
      <vt:lpstr>Learning Beyond the Individual</vt:lpstr>
      <vt:lpstr>Features of social learning</vt:lpstr>
      <vt:lpstr>Facilitating social learning processes</vt:lpstr>
      <vt:lpstr>Introduction to Reflection as a learning practice</vt:lpstr>
      <vt:lpstr>Reflection process in the course</vt:lpstr>
      <vt:lpstr> </vt:lpstr>
      <vt:lpstr>Next steps in module 2, 3 &amp;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1 - Topic 6 presentation: Introduction to Social Learning and Reflective Practice</dc:title>
  <dc:creator>Rueben Thifhulufhelwi</dc:creator>
  <cp:lastModifiedBy>Rueben Thifhulufhelwi</cp:lastModifiedBy>
  <cp:revision>8</cp:revision>
  <dcterms:created xsi:type="dcterms:W3CDTF">2020-09-27T11:16:31Z</dcterms:created>
  <dcterms:modified xsi:type="dcterms:W3CDTF">2020-10-11T11:30:25Z</dcterms:modified>
</cp:coreProperties>
</file>